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295" r:id="rId5"/>
    <p:sldId id="259" r:id="rId6"/>
    <p:sldId id="260" r:id="rId7"/>
    <p:sldId id="330" r:id="rId8"/>
    <p:sldId id="320" r:id="rId9"/>
    <p:sldId id="301" r:id="rId10"/>
    <p:sldId id="331" r:id="rId11"/>
    <p:sldId id="325" r:id="rId12"/>
    <p:sldId id="326" r:id="rId13"/>
    <p:sldId id="328" r:id="rId14"/>
    <p:sldId id="322" r:id="rId15"/>
    <p:sldId id="314" r:id="rId16"/>
    <p:sldId id="258" r:id="rId17"/>
    <p:sldId id="323" r:id="rId18"/>
    <p:sldId id="324" r:id="rId19"/>
    <p:sldId id="311" r:id="rId20"/>
    <p:sldId id="329" r:id="rId21"/>
    <p:sldId id="333" r:id="rId22"/>
    <p:sldId id="332" r:id="rId23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297036C-AFDA-28A4-936B-BC5F9E3C071D}" name="devfender@devskymadesimple.onmicrosoft.com" initials="de" userId="S::urn:spo:guest#devfender@devskymadesimple.onmicrosoft.com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E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0C2770-25DF-4004-976E-8779DFB075AB}" v="178" dt="2025-08-07T08:23:56.638"/>
    <p1510:client id="{C23C62A5-5D26-A349-97C6-5B53A23CBBA5}" v="17" dt="2025-08-06T16:06:42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844" autoAdjust="0"/>
  </p:normalViewPr>
  <p:slideViewPr>
    <p:cSldViewPr snapToGrid="0">
      <p:cViewPr varScale="1">
        <p:scale>
          <a:sx n="99" d="100"/>
          <a:sy n="99" d="100"/>
        </p:scale>
        <p:origin x="108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Bøgvad" userId="3ccd7f20-6c69-4d4e-9e13-bfb9a34adc45" providerId="ADAL" clId="{DA809201-701E-4F9D-8D85-FD225DE9C64F}"/>
    <pc:docChg chg="undo custSel modSld">
      <pc:chgData name="Jonas Bøgvad" userId="3ccd7f20-6c69-4d4e-9e13-bfb9a34adc45" providerId="ADAL" clId="{DA809201-701E-4F9D-8D85-FD225DE9C64F}" dt="2025-06-11T19:18:36.992" v="10" actId="478"/>
      <pc:docMkLst>
        <pc:docMk/>
      </pc:docMkLst>
      <pc:sldChg chg="addSp delSp modSp mod modNotesTx">
        <pc:chgData name="Jonas Bøgvad" userId="3ccd7f20-6c69-4d4e-9e13-bfb9a34adc45" providerId="ADAL" clId="{DA809201-701E-4F9D-8D85-FD225DE9C64F}" dt="2025-06-11T19:18:36.992" v="10" actId="478"/>
        <pc:sldMkLst>
          <pc:docMk/>
          <pc:sldMk cId="529605987" sldId="276"/>
        </pc:sldMkLst>
      </pc:sldChg>
    </pc:docChg>
  </pc:docChgLst>
  <pc:docChgLst>
    <pc:chgData name="Jonas Bøgvad" userId="3ccd7f20-6c69-4d4e-9e13-bfb9a34adc45" providerId="ADAL" clId="{72B652B6-48F4-4686-A8BA-BA532F1C18F2}"/>
    <pc:docChg chg="undo custSel addSld delSld modSld sldOrd">
      <pc:chgData name="Jonas Bøgvad" userId="3ccd7f20-6c69-4d4e-9e13-bfb9a34adc45" providerId="ADAL" clId="{72B652B6-48F4-4686-A8BA-BA532F1C18F2}" dt="2025-07-02T18:39:03.224" v="1995" actId="20577"/>
      <pc:docMkLst>
        <pc:docMk/>
      </pc:docMkLst>
      <pc:sldChg chg="modSp mod">
        <pc:chgData name="Jonas Bøgvad" userId="3ccd7f20-6c69-4d4e-9e13-bfb9a34adc45" providerId="ADAL" clId="{72B652B6-48F4-4686-A8BA-BA532F1C18F2}" dt="2025-07-02T16:46:56.108" v="1195" actId="20577"/>
        <pc:sldMkLst>
          <pc:docMk/>
          <pc:sldMk cId="682217843" sldId="258"/>
        </pc:sldMkLst>
      </pc:sldChg>
      <pc:sldChg chg="modSp mod modNotesTx">
        <pc:chgData name="Jonas Bøgvad" userId="3ccd7f20-6c69-4d4e-9e13-bfb9a34adc45" providerId="ADAL" clId="{72B652B6-48F4-4686-A8BA-BA532F1C18F2}" dt="2025-07-02T16:51:01.086" v="1303" actId="20577"/>
        <pc:sldMkLst>
          <pc:docMk/>
          <pc:sldMk cId="4286153853" sldId="301"/>
        </pc:sldMkLst>
      </pc:sldChg>
      <pc:sldChg chg="addSp delSp modSp mod">
        <pc:chgData name="Jonas Bøgvad" userId="3ccd7f20-6c69-4d4e-9e13-bfb9a34adc45" providerId="ADAL" clId="{72B652B6-48F4-4686-A8BA-BA532F1C18F2}" dt="2025-07-02T16:21:09.626" v="740" actId="21"/>
        <pc:sldMkLst>
          <pc:docMk/>
          <pc:sldMk cId="1282406497" sldId="304"/>
        </pc:sldMkLst>
      </pc:sldChg>
      <pc:sldChg chg="addSp delSp modSp mod ord">
        <pc:chgData name="Jonas Bøgvad" userId="3ccd7f20-6c69-4d4e-9e13-bfb9a34adc45" providerId="ADAL" clId="{72B652B6-48F4-4686-A8BA-BA532F1C18F2}" dt="2025-07-02T16:46:34.374" v="1173"/>
        <pc:sldMkLst>
          <pc:docMk/>
          <pc:sldMk cId="1287790578" sldId="305"/>
        </pc:sldMkLst>
      </pc:sldChg>
      <pc:sldChg chg="ord">
        <pc:chgData name="Jonas Bøgvad" userId="3ccd7f20-6c69-4d4e-9e13-bfb9a34adc45" providerId="ADAL" clId="{72B652B6-48F4-4686-A8BA-BA532F1C18F2}" dt="2025-07-02T16:45:35.003" v="1162"/>
        <pc:sldMkLst>
          <pc:docMk/>
          <pc:sldMk cId="3261953628" sldId="306"/>
        </pc:sldMkLst>
      </pc:sldChg>
      <pc:sldChg chg="del">
        <pc:chgData name="Jonas Bøgvad" userId="3ccd7f20-6c69-4d4e-9e13-bfb9a34adc45" providerId="ADAL" clId="{72B652B6-48F4-4686-A8BA-BA532F1C18F2}" dt="2025-07-02T16:08:05.020" v="383" actId="2696"/>
        <pc:sldMkLst>
          <pc:docMk/>
          <pc:sldMk cId="2756693882" sldId="310"/>
        </pc:sldMkLst>
      </pc:sldChg>
      <pc:sldChg chg="addSp delSp modSp mod modNotesTx">
        <pc:chgData name="Jonas Bøgvad" userId="3ccd7f20-6c69-4d4e-9e13-bfb9a34adc45" providerId="ADAL" clId="{72B652B6-48F4-4686-A8BA-BA532F1C18F2}" dt="2025-07-02T18:39:03.224" v="1995" actId="20577"/>
        <pc:sldMkLst>
          <pc:docMk/>
          <pc:sldMk cId="1564001279" sldId="311"/>
        </pc:sldMkLst>
      </pc:sldChg>
      <pc:sldChg chg="modSp mod">
        <pc:chgData name="Jonas Bøgvad" userId="3ccd7f20-6c69-4d4e-9e13-bfb9a34adc45" providerId="ADAL" clId="{72B652B6-48F4-4686-A8BA-BA532F1C18F2}" dt="2025-07-02T16:02:48.458" v="310" actId="20577"/>
        <pc:sldMkLst>
          <pc:docMk/>
          <pc:sldMk cId="3241784150" sldId="314"/>
        </pc:sldMkLst>
      </pc:sldChg>
      <pc:sldChg chg="addSp delSp modSp new mod modNotesTx">
        <pc:chgData name="Jonas Bøgvad" userId="3ccd7f20-6c69-4d4e-9e13-bfb9a34adc45" providerId="ADAL" clId="{72B652B6-48F4-4686-A8BA-BA532F1C18F2}" dt="2025-07-02T16:14:34.185" v="671" actId="20577"/>
        <pc:sldMkLst>
          <pc:docMk/>
          <pc:sldMk cId="1920691865" sldId="315"/>
        </pc:sldMkLst>
      </pc:sldChg>
      <pc:sldChg chg="addSp modSp new mod">
        <pc:chgData name="Jonas Bøgvad" userId="3ccd7f20-6c69-4d4e-9e13-bfb9a34adc45" providerId="ADAL" clId="{72B652B6-48F4-4686-A8BA-BA532F1C18F2}" dt="2025-07-02T16:21:32.163" v="749" actId="1076"/>
        <pc:sldMkLst>
          <pc:docMk/>
          <pc:sldMk cId="1666463308" sldId="316"/>
        </pc:sldMkLst>
      </pc:sldChg>
      <pc:sldChg chg="addSp modSp new mod">
        <pc:chgData name="Jonas Bøgvad" userId="3ccd7f20-6c69-4d4e-9e13-bfb9a34adc45" providerId="ADAL" clId="{72B652B6-48F4-4686-A8BA-BA532F1C18F2}" dt="2025-07-02T16:20:39.184" v="698" actId="1076"/>
        <pc:sldMkLst>
          <pc:docMk/>
          <pc:sldMk cId="3829326610" sldId="317"/>
        </pc:sldMkLst>
      </pc:sldChg>
      <pc:sldChg chg="addSp delSp modSp new mod modNotesTx">
        <pc:chgData name="Jonas Bøgvad" userId="3ccd7f20-6c69-4d4e-9e13-bfb9a34adc45" providerId="ADAL" clId="{72B652B6-48F4-4686-A8BA-BA532F1C18F2}" dt="2025-07-02T16:32:56.239" v="946" actId="113"/>
        <pc:sldMkLst>
          <pc:docMk/>
          <pc:sldMk cId="2133770714" sldId="318"/>
        </pc:sldMkLst>
      </pc:sldChg>
      <pc:sldChg chg="addSp modSp new mod">
        <pc:chgData name="Jonas Bøgvad" userId="3ccd7f20-6c69-4d4e-9e13-bfb9a34adc45" providerId="ADAL" clId="{72B652B6-48F4-4686-A8BA-BA532F1C18F2}" dt="2025-07-02T16:44:50.679" v="1160" actId="27636"/>
        <pc:sldMkLst>
          <pc:docMk/>
          <pc:sldMk cId="1006804035" sldId="319"/>
        </pc:sldMkLst>
      </pc:sldChg>
      <pc:sldChg chg="addSp delSp modSp new mod ord">
        <pc:chgData name="Jonas Bøgvad" userId="3ccd7f20-6c69-4d4e-9e13-bfb9a34adc45" providerId="ADAL" clId="{72B652B6-48F4-4686-A8BA-BA532F1C18F2}" dt="2025-07-02T17:36:52.403" v="1912"/>
        <pc:sldMkLst>
          <pc:docMk/>
          <pc:sldMk cId="868040659" sldId="320"/>
        </pc:sldMkLst>
      </pc:sldChg>
      <pc:sldChg chg="addSp delSp modSp new mod ord setBg">
        <pc:chgData name="Jonas Bøgvad" userId="3ccd7f20-6c69-4d4e-9e13-bfb9a34adc45" providerId="ADAL" clId="{72B652B6-48F4-4686-A8BA-BA532F1C18F2}" dt="2025-07-02T17:36:54.791" v="1914"/>
        <pc:sldMkLst>
          <pc:docMk/>
          <pc:sldMk cId="858534334" sldId="321"/>
        </pc:sldMkLst>
      </pc:sldChg>
      <pc:sldChg chg="addSp delSp modSp new mod ord setBg">
        <pc:chgData name="Jonas Bøgvad" userId="3ccd7f20-6c69-4d4e-9e13-bfb9a34adc45" providerId="ADAL" clId="{72B652B6-48F4-4686-A8BA-BA532F1C18F2}" dt="2025-07-02T17:41:32.164" v="1993" actId="1076"/>
        <pc:sldMkLst>
          <pc:docMk/>
          <pc:sldMk cId="1178569108" sldId="322"/>
        </pc:sldMkLst>
      </pc:sldChg>
    </pc:docChg>
  </pc:docChgLst>
  <pc:docChgLst>
    <pc:chgData name="Jonas Bøgvad" userId="S::jb@skymadesimple.io::3ccd7f20-6c69-4d4e-9e13-bfb9a34adc45" providerId="AD" clId="Web-{C23C62A5-5D26-A349-97C6-5B53A23CBBA5}"/>
    <pc:docChg chg="modSld">
      <pc:chgData name="Jonas Bøgvad" userId="S::jb@skymadesimple.io::3ccd7f20-6c69-4d4e-9e13-bfb9a34adc45" providerId="AD" clId="Web-{C23C62A5-5D26-A349-97C6-5B53A23CBBA5}" dt="2025-08-06T16:06:42.389" v="14" actId="14100"/>
      <pc:docMkLst>
        <pc:docMk/>
      </pc:docMkLst>
      <pc:sldChg chg="modSp">
        <pc:chgData name="Jonas Bøgvad" userId="S::jb@skymadesimple.io::3ccd7f20-6c69-4d4e-9e13-bfb9a34adc45" providerId="AD" clId="Web-{C23C62A5-5D26-A349-97C6-5B53A23CBBA5}" dt="2025-08-06T16:06:42.389" v="14" actId="14100"/>
        <pc:sldMkLst>
          <pc:docMk/>
          <pc:sldMk cId="2555866332" sldId="328"/>
        </pc:sldMkLst>
        <pc:spChg chg="mod">
          <ac:chgData name="Jonas Bøgvad" userId="S::jb@skymadesimple.io::3ccd7f20-6c69-4d4e-9e13-bfb9a34adc45" providerId="AD" clId="Web-{C23C62A5-5D26-A349-97C6-5B53A23CBBA5}" dt="2025-08-06T16:06:42.389" v="14" actId="14100"/>
          <ac:spMkLst>
            <pc:docMk/>
            <pc:sldMk cId="2555866332" sldId="328"/>
            <ac:spMk id="2" creationId="{70CD109A-44FB-059E-EDD3-309D1A8C658E}"/>
          </ac:spMkLst>
        </pc:spChg>
      </pc:sldChg>
    </pc:docChg>
  </pc:docChgLst>
  <pc:docChgLst>
    <pc:chgData name="Nicklas Olsen" userId="S::nicklas.olsen_studentambassadors.com#ext#@skymadesimple.onmicrosoft.com::1a711865-2a50-463e-abcd-ada1fb13a981" providerId="AD" clId="Web-{BD473C89-EA9A-7893-D4C3-A91F6E49AD2B}"/>
    <pc:docChg chg="addSld delSld modSld">
      <pc:chgData name="Nicklas Olsen" userId="S::nicklas.olsen_studentambassadors.com#ext#@skymadesimple.onmicrosoft.com::1a711865-2a50-463e-abcd-ada1fb13a981" providerId="AD" clId="Web-{BD473C89-EA9A-7893-D4C3-A91F6E49AD2B}" dt="2025-06-09T20:09:24.899" v="177" actId="1076"/>
      <pc:docMkLst>
        <pc:docMk/>
      </pc:docMkLst>
      <pc:sldChg chg="modSp">
        <pc:chgData name="Nicklas Olsen" userId="S::nicklas.olsen_studentambassadors.com#ext#@skymadesimple.onmicrosoft.com::1a711865-2a50-463e-abcd-ada1fb13a981" providerId="AD" clId="Web-{BD473C89-EA9A-7893-D4C3-A91F6E49AD2B}" dt="2025-06-09T19:50:29.493" v="10" actId="20577"/>
        <pc:sldMkLst>
          <pc:docMk/>
          <pc:sldMk cId="682217843" sldId="258"/>
        </pc:sldMkLst>
      </pc:sldChg>
      <pc:sldChg chg="del">
        <pc:chgData name="Nicklas Olsen" userId="S::nicklas.olsen_studentambassadors.com#ext#@skymadesimple.onmicrosoft.com::1a711865-2a50-463e-abcd-ada1fb13a981" providerId="AD" clId="Web-{BD473C89-EA9A-7893-D4C3-A91F6E49AD2B}" dt="2025-06-09T20:02:54.306" v="69"/>
        <pc:sldMkLst>
          <pc:docMk/>
          <pc:sldMk cId="3945301315" sldId="270"/>
        </pc:sldMkLst>
      </pc:sldChg>
      <pc:sldChg chg="delSp">
        <pc:chgData name="Nicklas Olsen" userId="S::nicklas.olsen_studentambassadors.com#ext#@skymadesimple.onmicrosoft.com::1a711865-2a50-463e-abcd-ada1fb13a981" providerId="AD" clId="Web-{BD473C89-EA9A-7893-D4C3-A91F6E49AD2B}" dt="2025-06-09T19:58:57.434" v="60"/>
        <pc:sldMkLst>
          <pc:docMk/>
          <pc:sldMk cId="1287790578" sldId="305"/>
        </pc:sldMkLst>
      </pc:sldChg>
      <pc:sldChg chg="addAnim delAnim">
        <pc:chgData name="Nicklas Olsen" userId="S::nicklas.olsen_studentambassadors.com#ext#@skymadesimple.onmicrosoft.com::1a711865-2a50-463e-abcd-ada1fb13a981" providerId="AD" clId="Web-{BD473C89-EA9A-7893-D4C3-A91F6E49AD2B}" dt="2025-06-09T20:02:22.976" v="65"/>
        <pc:sldMkLst>
          <pc:docMk/>
          <pc:sldMk cId="3261953628" sldId="306"/>
        </pc:sldMkLst>
      </pc:sldChg>
      <pc:sldChg chg="del mod modShow">
        <pc:chgData name="Nicklas Olsen" userId="S::nicklas.olsen_studentambassadors.com#ext#@skymadesimple.onmicrosoft.com::1a711865-2a50-463e-abcd-ada1fb13a981" providerId="AD" clId="Web-{BD473C89-EA9A-7893-D4C3-A91F6E49AD2B}" dt="2025-06-09T20:02:51.759" v="66"/>
        <pc:sldMkLst>
          <pc:docMk/>
          <pc:sldMk cId="96264012" sldId="307"/>
        </pc:sldMkLst>
      </pc:sldChg>
      <pc:sldChg chg="del">
        <pc:chgData name="Nicklas Olsen" userId="S::nicklas.olsen_studentambassadors.com#ext#@skymadesimple.onmicrosoft.com::1a711865-2a50-463e-abcd-ada1fb13a981" providerId="AD" clId="Web-{BD473C89-EA9A-7893-D4C3-A91F6E49AD2B}" dt="2025-06-09T20:02:52.899" v="67"/>
        <pc:sldMkLst>
          <pc:docMk/>
          <pc:sldMk cId="867004277" sldId="308"/>
        </pc:sldMkLst>
      </pc:sldChg>
      <pc:sldChg chg="del">
        <pc:chgData name="Nicklas Olsen" userId="S::nicklas.olsen_studentambassadors.com#ext#@skymadesimple.onmicrosoft.com::1a711865-2a50-463e-abcd-ada1fb13a981" providerId="AD" clId="Web-{BD473C89-EA9A-7893-D4C3-A91F6E49AD2B}" dt="2025-06-09T20:02:53.696" v="68"/>
        <pc:sldMkLst>
          <pc:docMk/>
          <pc:sldMk cId="3323403568" sldId="309"/>
        </pc:sldMkLst>
      </pc:sldChg>
      <pc:sldChg chg="modSp addAnim delAnim modNotes">
        <pc:chgData name="Nicklas Olsen" userId="S::nicklas.olsen_studentambassadors.com#ext#@skymadesimple.onmicrosoft.com::1a711865-2a50-463e-abcd-ada1fb13a981" providerId="AD" clId="Web-{BD473C89-EA9A-7893-D4C3-A91F6E49AD2B}" dt="2025-06-09T19:59:20.482" v="61"/>
        <pc:sldMkLst>
          <pc:docMk/>
          <pc:sldMk cId="1564001279" sldId="311"/>
        </pc:sldMkLst>
      </pc:sldChg>
      <pc:sldChg chg="addSp modSp add replId">
        <pc:chgData name="Nicklas Olsen" userId="S::nicklas.olsen_studentambassadors.com#ext#@skymadesimple.onmicrosoft.com::1a711865-2a50-463e-abcd-ada1fb13a981" providerId="AD" clId="Web-{BD473C89-EA9A-7893-D4C3-A91F6E49AD2B}" dt="2025-06-09T19:55:43.614" v="59" actId="1076"/>
        <pc:sldMkLst>
          <pc:docMk/>
          <pc:sldMk cId="1544086221" sldId="312"/>
        </pc:sldMkLst>
      </pc:sldChg>
      <pc:sldChg chg="addSp delSp modSp add replId addAnim modNotes">
        <pc:chgData name="Nicklas Olsen" userId="S::nicklas.olsen_studentambassadors.com#ext#@skymadesimple.onmicrosoft.com::1a711865-2a50-463e-abcd-ada1fb13a981" providerId="AD" clId="Web-{BD473C89-EA9A-7893-D4C3-A91F6E49AD2B}" dt="2025-06-09T20:09:24.899" v="177" actId="1076"/>
        <pc:sldMkLst>
          <pc:docMk/>
          <pc:sldMk cId="1876374604" sldId="313"/>
        </pc:sldMkLst>
      </pc:sldChg>
    </pc:docChg>
  </pc:docChgLst>
  <pc:docChgLst>
    <pc:chgData name="Nicklas Olsen" userId="S::nicklas.olsen_studentambassadors.com#ext#@skymadesimple.onmicrosoft.com::1a711865-2a50-463e-abcd-ada1fb13a981" providerId="AD" clId="Web-{0F6E8126-5655-1FA6-C449-C3009DFE5603}"/>
    <pc:docChg chg="modSld">
      <pc:chgData name="Nicklas Olsen" userId="S::nicklas.olsen_studentambassadors.com#ext#@skymadesimple.onmicrosoft.com::1a711865-2a50-463e-abcd-ada1fb13a981" providerId="AD" clId="Web-{0F6E8126-5655-1FA6-C449-C3009DFE5603}" dt="2025-06-11T17:46:37.281" v="1"/>
      <pc:docMkLst>
        <pc:docMk/>
      </pc:docMkLst>
      <pc:sldChg chg="addAnim delAnim">
        <pc:chgData name="Nicklas Olsen" userId="S::nicklas.olsen_studentambassadors.com#ext#@skymadesimple.onmicrosoft.com::1a711865-2a50-463e-abcd-ada1fb13a981" providerId="AD" clId="Web-{0F6E8126-5655-1FA6-C449-C3009DFE5603}" dt="2025-06-11T17:46:37.281" v="1"/>
        <pc:sldMkLst>
          <pc:docMk/>
          <pc:sldMk cId="1282406497" sldId="304"/>
        </pc:sldMkLst>
      </pc:sldChg>
    </pc:docChg>
  </pc:docChgLst>
  <pc:docChgLst>
    <pc:chgData name="Jonas Bøgvad" userId="S::jb@skymadesimple.io::3ccd7f20-6c69-4d4e-9e13-bfb9a34adc45" providerId="AD" clId="Web-{FAABA109-C248-606B-05F4-0CD260F1B53F}"/>
    <pc:docChg chg="modSld">
      <pc:chgData name="Jonas Bøgvad" userId="S::jb@skymadesimple.io::3ccd7f20-6c69-4d4e-9e13-bfb9a34adc45" providerId="AD" clId="Web-{FAABA109-C248-606B-05F4-0CD260F1B53F}" dt="2025-06-11T18:09:16.405" v="2"/>
      <pc:docMkLst>
        <pc:docMk/>
      </pc:docMkLst>
      <pc:sldChg chg="modNotes">
        <pc:chgData name="Jonas Bøgvad" userId="S::jb@skymadesimple.io::3ccd7f20-6c69-4d4e-9e13-bfb9a34adc45" providerId="AD" clId="Web-{FAABA109-C248-606B-05F4-0CD260F1B53F}" dt="2025-06-11T18:09:16.405" v="2"/>
        <pc:sldMkLst>
          <pc:docMk/>
          <pc:sldMk cId="4286153853" sldId="301"/>
        </pc:sldMkLst>
      </pc:sldChg>
    </pc:docChg>
  </pc:docChgLst>
  <pc:docChgLst>
    <pc:chgData name="Jonas Bøgvad" userId="S::jb@skymadesimple.io::3ccd7f20-6c69-4d4e-9e13-bfb9a34adc45" providerId="AD" clId="Web-{06AF4673-1AED-D78A-7067-A05E04F3F456}"/>
    <pc:docChg chg="addSld modSld sldOrd">
      <pc:chgData name="Jonas Bøgvad" userId="S::jb@skymadesimple.io::3ccd7f20-6c69-4d4e-9e13-bfb9a34adc45" providerId="AD" clId="Web-{06AF4673-1AED-D78A-7067-A05E04F3F456}" dt="2025-06-11T17:47:11.196" v="117" actId="20577"/>
      <pc:docMkLst>
        <pc:docMk/>
      </pc:docMkLst>
      <pc:sldChg chg="modSp add">
        <pc:chgData name="Jonas Bøgvad" userId="S::jb@skymadesimple.io::3ccd7f20-6c69-4d4e-9e13-bfb9a34adc45" providerId="AD" clId="Web-{06AF4673-1AED-D78A-7067-A05E04F3F456}" dt="2025-06-11T17:47:11.196" v="117" actId="20577"/>
        <pc:sldMkLst>
          <pc:docMk/>
          <pc:sldMk cId="529605987" sldId="276"/>
        </pc:sldMkLst>
      </pc:sldChg>
      <pc:sldChg chg="modSp">
        <pc:chgData name="Jonas Bøgvad" userId="S::jb@skymadesimple.io::3ccd7f20-6c69-4d4e-9e13-bfb9a34adc45" providerId="AD" clId="Web-{06AF4673-1AED-D78A-7067-A05E04F3F456}" dt="2025-06-11T17:46:21.069" v="112" actId="20577"/>
        <pc:sldMkLst>
          <pc:docMk/>
          <pc:sldMk cId="4286153853" sldId="301"/>
        </pc:sldMkLst>
      </pc:sldChg>
      <pc:sldChg chg="addSp delSp modSp new ord">
        <pc:chgData name="Jonas Bøgvad" userId="S::jb@skymadesimple.io::3ccd7f20-6c69-4d4e-9e13-bfb9a34adc45" providerId="AD" clId="Web-{06AF4673-1AED-D78A-7067-A05E04F3F456}" dt="2025-06-11T17:22:40.888" v="31"/>
        <pc:sldMkLst>
          <pc:docMk/>
          <pc:sldMk cId="1695599959" sldId="314"/>
        </pc:sldMkLst>
      </pc:sldChg>
      <pc:sldChg chg="addSp modSp new">
        <pc:chgData name="Jonas Bøgvad" userId="S::jb@skymadesimple.io::3ccd7f20-6c69-4d4e-9e13-bfb9a34adc45" providerId="AD" clId="Web-{06AF4673-1AED-D78A-7067-A05E04F3F456}" dt="2025-06-11T17:42:43.171" v="97" actId="14100"/>
        <pc:sldMkLst>
          <pc:docMk/>
          <pc:sldMk cId="2900407731" sldId="315"/>
        </pc:sldMkLst>
      </pc:sldChg>
    </pc:docChg>
  </pc:docChgLst>
  <pc:docChgLst>
    <pc:chgData name="Nicklas Olsen" userId="S::nicklas.olsen_studentambassadors.com#ext#@skymadesimple.onmicrosoft.com::1a711865-2a50-463e-abcd-ada1fb13a981" providerId="AD" clId="Web-{ED8D180A-3DDD-F246-3A3E-69D26332C968}"/>
    <pc:docChg chg="delSld modSld">
      <pc:chgData name="Nicklas Olsen" userId="S::nicklas.olsen_studentambassadors.com#ext#@skymadesimple.onmicrosoft.com::1a711865-2a50-463e-abcd-ada1fb13a981" providerId="AD" clId="Web-{ED8D180A-3DDD-F246-3A3E-69D26332C968}" dt="2025-07-02T17:37:20.144" v="160"/>
      <pc:docMkLst>
        <pc:docMk/>
      </pc:docMkLst>
      <pc:sldChg chg="modSp">
        <pc:chgData name="Nicklas Olsen" userId="S::nicklas.olsen_studentambassadors.com#ext#@skymadesimple.onmicrosoft.com::1a711865-2a50-463e-abcd-ada1fb13a981" providerId="AD" clId="Web-{ED8D180A-3DDD-F246-3A3E-69D26332C968}" dt="2025-07-02T15:18:11.828" v="73" actId="20577"/>
        <pc:sldMkLst>
          <pc:docMk/>
          <pc:sldMk cId="682217843" sldId="258"/>
        </pc:sldMkLst>
      </pc:sldChg>
      <pc:sldChg chg="del">
        <pc:chgData name="Nicklas Olsen" userId="S::nicklas.olsen_studentambassadors.com#ext#@skymadesimple.onmicrosoft.com::1a711865-2a50-463e-abcd-ada1fb13a981" providerId="AD" clId="Web-{ED8D180A-3DDD-F246-3A3E-69D26332C968}" dt="2025-07-02T15:20:08.083" v="109"/>
        <pc:sldMkLst>
          <pc:docMk/>
          <pc:sldMk cId="529605987" sldId="276"/>
        </pc:sldMkLst>
      </pc:sldChg>
      <pc:sldChg chg="del">
        <pc:chgData name="Nicklas Olsen" userId="S::nicklas.olsen_studentambassadors.com#ext#@skymadesimple.onmicrosoft.com::1a711865-2a50-463e-abcd-ada1fb13a981" providerId="AD" clId="Web-{ED8D180A-3DDD-F246-3A3E-69D26332C968}" dt="2025-07-02T17:37:20.144" v="160"/>
        <pc:sldMkLst>
          <pc:docMk/>
          <pc:sldMk cId="1815742038" sldId="296"/>
        </pc:sldMkLst>
      </pc:sldChg>
      <pc:sldChg chg="modSp modNotes">
        <pc:chgData name="Nicklas Olsen" userId="S::nicklas.olsen_studentambassadors.com#ext#@skymadesimple.onmicrosoft.com::1a711865-2a50-463e-abcd-ada1fb13a981" providerId="AD" clId="Web-{ED8D180A-3DDD-F246-3A3E-69D26332C968}" dt="2025-07-02T15:24:07.671" v="154"/>
        <pc:sldMkLst>
          <pc:docMk/>
          <pc:sldMk cId="4286153853" sldId="301"/>
        </pc:sldMkLst>
      </pc:sldChg>
      <pc:sldChg chg="delSp modSp">
        <pc:chgData name="Nicklas Olsen" userId="S::nicklas.olsen_studentambassadors.com#ext#@skymadesimple.onmicrosoft.com::1a711865-2a50-463e-abcd-ada1fb13a981" providerId="AD" clId="Web-{ED8D180A-3DDD-F246-3A3E-69D26332C968}" dt="2025-07-02T15:19:44.957" v="98" actId="20577"/>
        <pc:sldMkLst>
          <pc:docMk/>
          <pc:sldMk cId="1282406497" sldId="304"/>
        </pc:sldMkLst>
      </pc:sldChg>
      <pc:sldChg chg="addSp delSp modSp modNotes">
        <pc:chgData name="Nicklas Olsen" userId="S::nicklas.olsen_studentambassadors.com#ext#@skymadesimple.onmicrosoft.com::1a711865-2a50-463e-abcd-ada1fb13a981" providerId="AD" clId="Web-{ED8D180A-3DDD-F246-3A3E-69D26332C968}" dt="2025-07-02T15:20:35.147" v="112" actId="1076"/>
        <pc:sldMkLst>
          <pc:docMk/>
          <pc:sldMk cId="1287790578" sldId="305"/>
        </pc:sldMkLst>
      </pc:sldChg>
      <pc:sldChg chg="addSp delSp modSp">
        <pc:chgData name="Nicklas Olsen" userId="S::nicklas.olsen_studentambassadors.com#ext#@skymadesimple.onmicrosoft.com::1a711865-2a50-463e-abcd-ada1fb13a981" providerId="AD" clId="Web-{ED8D180A-3DDD-F246-3A3E-69D26332C968}" dt="2025-07-02T15:26:39.349" v="159" actId="1076"/>
        <pc:sldMkLst>
          <pc:docMk/>
          <pc:sldMk cId="3261953628" sldId="306"/>
        </pc:sldMkLst>
      </pc:sldChg>
      <pc:sldChg chg="delSp delAnim">
        <pc:chgData name="Nicklas Olsen" userId="S::nicklas.olsen_studentambassadors.com#ext#@skymadesimple.onmicrosoft.com::1a711865-2a50-463e-abcd-ada1fb13a981" providerId="AD" clId="Web-{ED8D180A-3DDD-F246-3A3E-69D26332C968}" dt="2025-07-02T15:20:45.366" v="116"/>
        <pc:sldMkLst>
          <pc:docMk/>
          <pc:sldMk cId="1564001279" sldId="311"/>
        </pc:sldMkLst>
      </pc:sldChg>
      <pc:sldChg chg="del">
        <pc:chgData name="Nicklas Olsen" userId="S::nicklas.olsen_studentambassadors.com#ext#@skymadesimple.onmicrosoft.com::1a711865-2a50-463e-abcd-ada1fb13a981" providerId="AD" clId="Web-{ED8D180A-3DDD-F246-3A3E-69D26332C968}" dt="2025-07-02T15:20:08.083" v="111"/>
        <pc:sldMkLst>
          <pc:docMk/>
          <pc:sldMk cId="1544086221" sldId="312"/>
        </pc:sldMkLst>
      </pc:sldChg>
      <pc:sldChg chg="del">
        <pc:chgData name="Nicklas Olsen" userId="S::nicklas.olsen_studentambassadors.com#ext#@skymadesimple.onmicrosoft.com::1a711865-2a50-463e-abcd-ada1fb13a981" providerId="AD" clId="Web-{ED8D180A-3DDD-F246-3A3E-69D26332C968}" dt="2025-07-02T15:20:08.083" v="110"/>
        <pc:sldMkLst>
          <pc:docMk/>
          <pc:sldMk cId="1695599959" sldId="314"/>
        </pc:sldMkLst>
      </pc:sldChg>
      <pc:sldChg chg="del">
        <pc:chgData name="Nicklas Olsen" userId="S::nicklas.olsen_studentambassadors.com#ext#@skymadesimple.onmicrosoft.com::1a711865-2a50-463e-abcd-ada1fb13a981" providerId="AD" clId="Web-{ED8D180A-3DDD-F246-3A3E-69D26332C968}" dt="2025-07-02T15:20:08.083" v="108"/>
        <pc:sldMkLst>
          <pc:docMk/>
          <pc:sldMk cId="2900407731" sldId="315"/>
        </pc:sldMkLst>
      </pc:sldChg>
    </pc:docChg>
  </pc:docChgLst>
  <pc:docChgLst>
    <pc:chgData name="Jonas Bøgvad" userId="S::jb@skymadesimple.io::3ccd7f20-6c69-4d4e-9e13-bfb9a34adc45" providerId="AD" clId="Web-{4E1A9930-CFE0-CF0B-F3A3-35DDDC72A86B}"/>
    <pc:docChg chg="addSld delSld modSld">
      <pc:chgData name="Jonas Bøgvad" userId="S::jb@skymadesimple.io::3ccd7f20-6c69-4d4e-9e13-bfb9a34adc45" providerId="AD" clId="Web-{4E1A9930-CFE0-CF0B-F3A3-35DDDC72A86B}" dt="2025-07-02T15:36:50.949" v="170" actId="20577"/>
      <pc:docMkLst>
        <pc:docMk/>
      </pc:docMkLst>
      <pc:sldChg chg="modSp">
        <pc:chgData name="Jonas Bøgvad" userId="S::jb@skymadesimple.io::3ccd7f20-6c69-4d4e-9e13-bfb9a34adc45" providerId="AD" clId="Web-{4E1A9930-CFE0-CF0B-F3A3-35DDDC72A86B}" dt="2025-07-02T15:34:48.276" v="133" actId="20577"/>
        <pc:sldMkLst>
          <pc:docMk/>
          <pc:sldMk cId="682217843" sldId="258"/>
        </pc:sldMkLst>
      </pc:sldChg>
      <pc:sldChg chg="modSp">
        <pc:chgData name="Jonas Bøgvad" userId="S::jb@skymadesimple.io::3ccd7f20-6c69-4d4e-9e13-bfb9a34adc45" providerId="AD" clId="Web-{4E1A9930-CFE0-CF0B-F3A3-35DDDC72A86B}" dt="2025-07-02T15:28:02.084" v="0" actId="20577"/>
        <pc:sldMkLst>
          <pc:docMk/>
          <pc:sldMk cId="4286153853" sldId="301"/>
        </pc:sldMkLst>
      </pc:sldChg>
      <pc:sldChg chg="addSp delSp modSp">
        <pc:chgData name="Jonas Bøgvad" userId="S::jb@skymadesimple.io::3ccd7f20-6c69-4d4e-9e13-bfb9a34adc45" providerId="AD" clId="Web-{4E1A9930-CFE0-CF0B-F3A3-35DDDC72A86B}" dt="2025-07-02T15:36:50.949" v="170" actId="20577"/>
        <pc:sldMkLst>
          <pc:docMk/>
          <pc:sldMk cId="1282406497" sldId="304"/>
        </pc:sldMkLst>
      </pc:sldChg>
      <pc:sldChg chg="modSp">
        <pc:chgData name="Jonas Bøgvad" userId="S::jb@skymadesimple.io::3ccd7f20-6c69-4d4e-9e13-bfb9a34adc45" providerId="AD" clId="Web-{4E1A9930-CFE0-CF0B-F3A3-35DDDC72A86B}" dt="2025-07-02T15:29:11.210" v="38" actId="20577"/>
        <pc:sldMkLst>
          <pc:docMk/>
          <pc:sldMk cId="1876374604" sldId="313"/>
        </pc:sldMkLst>
      </pc:sldChg>
      <pc:sldChg chg="addSp delSp modSp new mod setBg">
        <pc:chgData name="Jonas Bøgvad" userId="S::jb@skymadesimple.io::3ccd7f20-6c69-4d4e-9e13-bfb9a34adc45" providerId="AD" clId="Web-{4E1A9930-CFE0-CF0B-F3A3-35DDDC72A86B}" dt="2025-07-02T15:34:21.057" v="129" actId="20577"/>
        <pc:sldMkLst>
          <pc:docMk/>
          <pc:sldMk cId="3241784150" sldId="314"/>
        </pc:sldMkLst>
      </pc:sldChg>
      <pc:sldChg chg="new del">
        <pc:chgData name="Jonas Bøgvad" userId="S::jb@skymadesimple.io::3ccd7f20-6c69-4d4e-9e13-bfb9a34adc45" providerId="AD" clId="Web-{4E1A9930-CFE0-CF0B-F3A3-35DDDC72A86B}" dt="2025-07-02T15:35:47.073" v="149"/>
        <pc:sldMkLst>
          <pc:docMk/>
          <pc:sldMk cId="196287085" sldId="315"/>
        </pc:sldMkLst>
      </pc:sldChg>
    </pc:docChg>
  </pc:docChgLst>
  <pc:docChgLst>
    <pc:chgData name="Nicklas Olsen" userId="S::nicklas.olsen_studentambassadors.com#ext#@skymadesimple.onmicrosoft.com::1a711865-2a50-463e-abcd-ada1fb13a981" providerId="AD" clId="Web-{A905F7A4-9A49-450B-9934-FF45AA313DF0}"/>
    <pc:docChg chg="delSld modSld sldOrd">
      <pc:chgData name="Nicklas Olsen" userId="S::nicklas.olsen_studentambassadors.com#ext#@skymadesimple.onmicrosoft.com::1a711865-2a50-463e-abcd-ada1fb13a981" providerId="AD" clId="Web-{A905F7A4-9A49-450B-9934-FF45AA313DF0}" dt="2025-06-10T18:57:44.747" v="154" actId="20577"/>
      <pc:docMkLst>
        <pc:docMk/>
      </pc:docMkLst>
      <pc:sldChg chg="modSp">
        <pc:chgData name="Nicklas Olsen" userId="S::nicklas.olsen_studentambassadors.com#ext#@skymadesimple.onmicrosoft.com::1a711865-2a50-463e-abcd-ada1fb13a981" providerId="AD" clId="Web-{A905F7A4-9A49-450B-9934-FF45AA313DF0}" dt="2025-06-10T18:56:24.897" v="124" actId="20577"/>
        <pc:sldMkLst>
          <pc:docMk/>
          <pc:sldMk cId="682217843" sldId="258"/>
        </pc:sldMkLst>
      </pc:sldChg>
      <pc:sldChg chg="mod modShow">
        <pc:chgData name="Nicklas Olsen" userId="S::nicklas.olsen_studentambassadors.com#ext#@skymadesimple.onmicrosoft.com::1a711865-2a50-463e-abcd-ada1fb13a981" providerId="AD" clId="Web-{A905F7A4-9A49-450B-9934-FF45AA313DF0}" dt="2025-06-10T18:15:37.147" v="0"/>
        <pc:sldMkLst>
          <pc:docMk/>
          <pc:sldMk cId="1815742038" sldId="296"/>
        </pc:sldMkLst>
      </pc:sldChg>
      <pc:sldChg chg="del">
        <pc:chgData name="Nicklas Olsen" userId="S::nicklas.olsen_studentambassadors.com#ext#@skymadesimple.onmicrosoft.com::1a711865-2a50-463e-abcd-ada1fb13a981" providerId="AD" clId="Web-{A905F7A4-9A49-450B-9934-FF45AA313DF0}" dt="2025-06-10T18:15:39.851" v="1"/>
        <pc:sldMkLst>
          <pc:docMk/>
          <pc:sldMk cId="3091807038" sldId="303"/>
        </pc:sldMkLst>
      </pc:sldChg>
      <pc:sldChg chg="addSp modSp modNotes">
        <pc:chgData name="Nicklas Olsen" userId="S::nicklas.olsen_studentambassadors.com#ext#@skymadesimple.onmicrosoft.com::1a711865-2a50-463e-abcd-ada1fb13a981" providerId="AD" clId="Web-{A905F7A4-9A49-450B-9934-FF45AA313DF0}" dt="2025-06-10T18:57:44.747" v="154" actId="20577"/>
        <pc:sldMkLst>
          <pc:docMk/>
          <pc:sldMk cId="1287790578" sldId="305"/>
        </pc:sldMkLst>
      </pc:sldChg>
      <pc:sldChg chg="ord">
        <pc:chgData name="Nicklas Olsen" userId="S::nicklas.olsen_studentambassadors.com#ext#@skymadesimple.onmicrosoft.com::1a711865-2a50-463e-abcd-ada1fb13a981" providerId="AD" clId="Web-{A905F7A4-9A49-450B-9934-FF45AA313DF0}" dt="2025-06-10T18:38:16.283" v="6"/>
        <pc:sldMkLst>
          <pc:docMk/>
          <pc:sldMk cId="2756693882" sldId="310"/>
        </pc:sldMkLst>
      </pc:sldChg>
    </pc:docChg>
  </pc:docChgLst>
  <pc:docChgLst>
    <pc:chgData name="Jonas Bøgvad" userId="S::jb@skymadesimple.io::3ccd7f20-6c69-4d4e-9e13-bfb9a34adc45" providerId="AD" clId="Web-{AA726FF1-015D-A429-B037-F7544446869C}"/>
    <pc:docChg chg="modSld">
      <pc:chgData name="Jonas Bøgvad" userId="S::jb@skymadesimple.io::3ccd7f20-6c69-4d4e-9e13-bfb9a34adc45" providerId="AD" clId="Web-{AA726FF1-015D-A429-B037-F7544446869C}" dt="2025-06-11T08:18:06.187" v="54" actId="20577"/>
      <pc:docMkLst>
        <pc:docMk/>
      </pc:docMkLst>
      <pc:sldChg chg="modSp">
        <pc:chgData name="Jonas Bøgvad" userId="S::jb@skymadesimple.io::3ccd7f20-6c69-4d4e-9e13-bfb9a34adc45" providerId="AD" clId="Web-{AA726FF1-015D-A429-B037-F7544446869C}" dt="2025-06-11T08:18:06.187" v="54" actId="20577"/>
        <pc:sldMkLst>
          <pc:docMk/>
          <pc:sldMk cId="682217843" sldId="258"/>
        </pc:sldMkLst>
      </pc:sldChg>
      <pc:sldChg chg="modSp">
        <pc:chgData name="Jonas Bøgvad" userId="S::jb@skymadesimple.io::3ccd7f20-6c69-4d4e-9e13-bfb9a34adc45" providerId="AD" clId="Web-{AA726FF1-015D-A429-B037-F7544446869C}" dt="2025-06-11T08:15:59.729" v="32" actId="20577"/>
        <pc:sldMkLst>
          <pc:docMk/>
          <pc:sldMk cId="1815742038" sldId="296"/>
        </pc:sldMkLst>
      </pc:sldChg>
    </pc:docChg>
  </pc:docChgLst>
  <pc:docChgLst>
    <pc:chgData name="Jonas Bøgvad" userId="3ccd7f20-6c69-4d4e-9e13-bfb9a34adc45" providerId="ADAL" clId="{700C2770-25DF-4004-976E-8779DFB075AB}"/>
    <pc:docChg chg="undo custSel addSld delSld modSld">
      <pc:chgData name="Jonas Bøgvad" userId="3ccd7f20-6c69-4d4e-9e13-bfb9a34adc45" providerId="ADAL" clId="{700C2770-25DF-4004-976E-8779DFB075AB}" dt="2025-08-07T08:33:26.400" v="1903" actId="20577"/>
      <pc:docMkLst>
        <pc:docMk/>
      </pc:docMkLst>
      <pc:sldChg chg="addSp delSp modSp mod setBg">
        <pc:chgData name="Jonas Bøgvad" userId="3ccd7f20-6c69-4d4e-9e13-bfb9a34adc45" providerId="ADAL" clId="{700C2770-25DF-4004-976E-8779DFB075AB}" dt="2025-08-06T15:00:45.965" v="888" actId="26606"/>
        <pc:sldMkLst>
          <pc:docMk/>
          <pc:sldMk cId="682217843" sldId="258"/>
        </pc:sldMkLst>
        <pc:spChg chg="mod">
          <ac:chgData name="Jonas Bøgvad" userId="3ccd7f20-6c69-4d4e-9e13-bfb9a34adc45" providerId="ADAL" clId="{700C2770-25DF-4004-976E-8779DFB075AB}" dt="2025-08-06T15:00:45.965" v="888" actId="26606"/>
          <ac:spMkLst>
            <pc:docMk/>
            <pc:sldMk cId="682217843" sldId="258"/>
            <ac:spMk id="2" creationId="{4DA07B37-DB1C-F97B-EA39-FEB9615B9AAE}"/>
          </ac:spMkLst>
        </pc:spChg>
        <pc:spChg chg="del mod">
          <ac:chgData name="Jonas Bøgvad" userId="3ccd7f20-6c69-4d4e-9e13-bfb9a34adc45" providerId="ADAL" clId="{700C2770-25DF-4004-976E-8779DFB075AB}" dt="2025-08-06T15:00:45.965" v="888" actId="26606"/>
          <ac:spMkLst>
            <pc:docMk/>
            <pc:sldMk cId="682217843" sldId="258"/>
            <ac:spMk id="5" creationId="{F55F43C5-F4A7-1D00-3AF3-7628C99EEC61}"/>
          </ac:spMkLst>
        </pc:spChg>
        <pc:spChg chg="add">
          <ac:chgData name="Jonas Bøgvad" userId="3ccd7f20-6c69-4d4e-9e13-bfb9a34adc45" providerId="ADAL" clId="{700C2770-25DF-4004-976E-8779DFB075AB}" dt="2025-08-06T15:00:45.965" v="888" actId="26606"/>
          <ac:spMkLst>
            <pc:docMk/>
            <pc:sldMk cId="682217843" sldId="258"/>
            <ac:spMk id="11" creationId="{2659FDB4-FCBE-4A89-B46D-43D4FA54464D}"/>
          </ac:spMkLst>
        </pc:spChg>
        <pc:graphicFrameChg chg="add">
          <ac:chgData name="Jonas Bøgvad" userId="3ccd7f20-6c69-4d4e-9e13-bfb9a34adc45" providerId="ADAL" clId="{700C2770-25DF-4004-976E-8779DFB075AB}" dt="2025-08-06T15:00:45.965" v="888" actId="26606"/>
          <ac:graphicFrameMkLst>
            <pc:docMk/>
            <pc:sldMk cId="682217843" sldId="258"/>
            <ac:graphicFrameMk id="7" creationId="{6F062BBC-521B-28C6-0298-0576864BCC23}"/>
          </ac:graphicFrameMkLst>
        </pc:graphicFrameChg>
        <pc:cxnChg chg="add">
          <ac:chgData name="Jonas Bøgvad" userId="3ccd7f20-6c69-4d4e-9e13-bfb9a34adc45" providerId="ADAL" clId="{700C2770-25DF-4004-976E-8779DFB075AB}" dt="2025-08-06T15:00:45.965" v="888" actId="26606"/>
          <ac:cxnSpMkLst>
            <pc:docMk/>
            <pc:sldMk cId="682217843" sldId="258"/>
            <ac:cxnSpMk id="13" creationId="{C8F51B3F-8331-4E4A-AE96-D47B1006EEAD}"/>
          </ac:cxnSpMkLst>
        </pc:cxnChg>
      </pc:sldChg>
      <pc:sldChg chg="addSp modSp mod">
        <pc:chgData name="Jonas Bøgvad" userId="3ccd7f20-6c69-4d4e-9e13-bfb9a34adc45" providerId="ADAL" clId="{700C2770-25DF-4004-976E-8779DFB075AB}" dt="2025-08-06T15:30:02.844" v="1636" actId="1076"/>
        <pc:sldMkLst>
          <pc:docMk/>
          <pc:sldMk cId="1978232947" sldId="260"/>
        </pc:sldMkLst>
        <pc:spChg chg="mod">
          <ac:chgData name="Jonas Bøgvad" userId="3ccd7f20-6c69-4d4e-9e13-bfb9a34adc45" providerId="ADAL" clId="{700C2770-25DF-4004-976E-8779DFB075AB}" dt="2025-08-06T15:29:04.583" v="1526" actId="27636"/>
          <ac:spMkLst>
            <pc:docMk/>
            <pc:sldMk cId="1978232947" sldId="260"/>
            <ac:spMk id="2" creationId="{1B91A668-C6D8-C9C0-6F45-7CD940B4A730}"/>
          </ac:spMkLst>
        </pc:spChg>
        <pc:spChg chg="mod">
          <ac:chgData name="Jonas Bøgvad" userId="3ccd7f20-6c69-4d4e-9e13-bfb9a34adc45" providerId="ADAL" clId="{700C2770-25DF-4004-976E-8779DFB075AB}" dt="2025-08-06T15:29:55.046" v="1634" actId="20577"/>
          <ac:spMkLst>
            <pc:docMk/>
            <pc:sldMk cId="1978232947" sldId="260"/>
            <ac:spMk id="3" creationId="{0CBDD425-2C60-781C-2618-DDBF7BF3FF5A}"/>
          </ac:spMkLst>
        </pc:spChg>
        <pc:spChg chg="add mod">
          <ac:chgData name="Jonas Bøgvad" userId="3ccd7f20-6c69-4d4e-9e13-bfb9a34adc45" providerId="ADAL" clId="{700C2770-25DF-4004-976E-8779DFB075AB}" dt="2025-08-06T15:30:02.844" v="1636" actId="1076"/>
          <ac:spMkLst>
            <pc:docMk/>
            <pc:sldMk cId="1978232947" sldId="260"/>
            <ac:spMk id="4" creationId="{9C895276-68E2-E5A9-2D84-2CCAEF328B71}"/>
          </ac:spMkLst>
        </pc:spChg>
        <pc:picChg chg="mod">
          <ac:chgData name="Jonas Bøgvad" userId="3ccd7f20-6c69-4d4e-9e13-bfb9a34adc45" providerId="ADAL" clId="{700C2770-25DF-4004-976E-8779DFB075AB}" dt="2025-08-06T15:29:57.579" v="1635" actId="1076"/>
          <ac:picMkLst>
            <pc:docMk/>
            <pc:sldMk cId="1978232947" sldId="260"/>
            <ac:picMk id="5" creationId="{DAC5F332-086D-9376-0FEB-DDB76CCCF3D0}"/>
          </ac:picMkLst>
        </pc:picChg>
        <pc:picChg chg="mod">
          <ac:chgData name="Jonas Bøgvad" userId="3ccd7f20-6c69-4d4e-9e13-bfb9a34adc45" providerId="ADAL" clId="{700C2770-25DF-4004-976E-8779DFB075AB}" dt="2025-08-06T15:29:45.279" v="1599" actId="1076"/>
          <ac:picMkLst>
            <pc:docMk/>
            <pc:sldMk cId="1978232947" sldId="260"/>
            <ac:picMk id="10" creationId="{787FD9DE-3839-6A32-5CF4-8C0823FEBFFE}"/>
          </ac:picMkLst>
        </pc:picChg>
      </pc:sldChg>
      <pc:sldChg chg="modSp mod modNotesTx">
        <pc:chgData name="Jonas Bøgvad" userId="3ccd7f20-6c69-4d4e-9e13-bfb9a34adc45" providerId="ADAL" clId="{700C2770-25DF-4004-976E-8779DFB075AB}" dt="2025-08-06T17:48:02.749" v="1713" actId="20577"/>
        <pc:sldMkLst>
          <pc:docMk/>
          <pc:sldMk cId="4286153853" sldId="301"/>
        </pc:sldMkLst>
        <pc:spChg chg="mod">
          <ac:chgData name="Jonas Bøgvad" userId="3ccd7f20-6c69-4d4e-9e13-bfb9a34adc45" providerId="ADAL" clId="{700C2770-25DF-4004-976E-8779DFB075AB}" dt="2025-08-06T17:48:02.749" v="1713" actId="20577"/>
          <ac:spMkLst>
            <pc:docMk/>
            <pc:sldMk cId="4286153853" sldId="301"/>
            <ac:spMk id="3" creationId="{9213CD60-AFA8-11ED-4D56-A85EAFF412CF}"/>
          </ac:spMkLst>
        </pc:spChg>
      </pc:sldChg>
      <pc:sldChg chg="del">
        <pc:chgData name="Jonas Bøgvad" userId="3ccd7f20-6c69-4d4e-9e13-bfb9a34adc45" providerId="ADAL" clId="{700C2770-25DF-4004-976E-8779DFB075AB}" dt="2025-08-06T08:30:19.514" v="2" actId="47"/>
        <pc:sldMkLst>
          <pc:docMk/>
          <pc:sldMk cId="1282406497" sldId="304"/>
        </pc:sldMkLst>
      </pc:sldChg>
      <pc:sldChg chg="del">
        <pc:chgData name="Jonas Bøgvad" userId="3ccd7f20-6c69-4d4e-9e13-bfb9a34adc45" providerId="ADAL" clId="{700C2770-25DF-4004-976E-8779DFB075AB}" dt="2025-08-06T08:30:32.337" v="6" actId="47"/>
        <pc:sldMkLst>
          <pc:docMk/>
          <pc:sldMk cId="1287790578" sldId="305"/>
        </pc:sldMkLst>
      </pc:sldChg>
      <pc:sldChg chg="del">
        <pc:chgData name="Jonas Bøgvad" userId="3ccd7f20-6c69-4d4e-9e13-bfb9a34adc45" providerId="ADAL" clId="{700C2770-25DF-4004-976E-8779DFB075AB}" dt="2025-08-06T08:30:30.152" v="5" actId="47"/>
        <pc:sldMkLst>
          <pc:docMk/>
          <pc:sldMk cId="3261953628" sldId="306"/>
        </pc:sldMkLst>
      </pc:sldChg>
      <pc:sldChg chg="modSp mod modNotesTx">
        <pc:chgData name="Jonas Bøgvad" userId="3ccd7f20-6c69-4d4e-9e13-bfb9a34adc45" providerId="ADAL" clId="{700C2770-25DF-4004-976E-8779DFB075AB}" dt="2025-08-06T15:25:59.088" v="1506" actId="20577"/>
        <pc:sldMkLst>
          <pc:docMk/>
          <pc:sldMk cId="1564001279" sldId="311"/>
        </pc:sldMkLst>
        <pc:spChg chg="mod">
          <ac:chgData name="Jonas Bøgvad" userId="3ccd7f20-6c69-4d4e-9e13-bfb9a34adc45" providerId="ADAL" clId="{700C2770-25DF-4004-976E-8779DFB075AB}" dt="2025-08-06T15:25:59.088" v="1506" actId="20577"/>
          <ac:spMkLst>
            <pc:docMk/>
            <pc:sldMk cId="1564001279" sldId="311"/>
            <ac:spMk id="3" creationId="{0C482A27-F767-5A9D-7E9A-397103CBD646}"/>
          </ac:spMkLst>
        </pc:spChg>
      </pc:sldChg>
      <pc:sldChg chg="del">
        <pc:chgData name="Jonas Bøgvad" userId="3ccd7f20-6c69-4d4e-9e13-bfb9a34adc45" providerId="ADAL" clId="{700C2770-25DF-4004-976E-8779DFB075AB}" dt="2025-08-06T08:30:07.228" v="1" actId="47"/>
        <pc:sldMkLst>
          <pc:docMk/>
          <pc:sldMk cId="1876374604" sldId="313"/>
        </pc:sldMkLst>
      </pc:sldChg>
      <pc:sldChg chg="modSp mod">
        <pc:chgData name="Jonas Bøgvad" userId="3ccd7f20-6c69-4d4e-9e13-bfb9a34adc45" providerId="ADAL" clId="{700C2770-25DF-4004-976E-8779DFB075AB}" dt="2025-08-07T08:23:56.638" v="1831"/>
        <pc:sldMkLst>
          <pc:docMk/>
          <pc:sldMk cId="3241784150" sldId="314"/>
        </pc:sldMkLst>
        <pc:spChg chg="mod">
          <ac:chgData name="Jonas Bøgvad" userId="3ccd7f20-6c69-4d4e-9e13-bfb9a34adc45" providerId="ADAL" clId="{700C2770-25DF-4004-976E-8779DFB075AB}" dt="2025-08-07T08:23:56.638" v="1831"/>
          <ac:spMkLst>
            <pc:docMk/>
            <pc:sldMk cId="3241784150" sldId="314"/>
            <ac:spMk id="3" creationId="{4C751BBA-E2DA-D1D8-EC40-9CE78FA781BA}"/>
          </ac:spMkLst>
        </pc:spChg>
      </pc:sldChg>
      <pc:sldChg chg="del">
        <pc:chgData name="Jonas Bøgvad" userId="3ccd7f20-6c69-4d4e-9e13-bfb9a34adc45" providerId="ADAL" clId="{700C2770-25DF-4004-976E-8779DFB075AB}" dt="2025-08-06T08:42:53.564" v="47" actId="47"/>
        <pc:sldMkLst>
          <pc:docMk/>
          <pc:sldMk cId="1920691865" sldId="315"/>
        </pc:sldMkLst>
      </pc:sldChg>
      <pc:sldChg chg="del">
        <pc:chgData name="Jonas Bøgvad" userId="3ccd7f20-6c69-4d4e-9e13-bfb9a34adc45" providerId="ADAL" clId="{700C2770-25DF-4004-976E-8779DFB075AB}" dt="2025-08-06T08:30:21.717" v="3" actId="47"/>
        <pc:sldMkLst>
          <pc:docMk/>
          <pc:sldMk cId="1666463308" sldId="316"/>
        </pc:sldMkLst>
      </pc:sldChg>
      <pc:sldChg chg="del">
        <pc:chgData name="Jonas Bøgvad" userId="3ccd7f20-6c69-4d4e-9e13-bfb9a34adc45" providerId="ADAL" clId="{700C2770-25DF-4004-976E-8779DFB075AB}" dt="2025-08-06T08:30:23.146" v="4" actId="47"/>
        <pc:sldMkLst>
          <pc:docMk/>
          <pc:sldMk cId="3829326610" sldId="317"/>
        </pc:sldMkLst>
      </pc:sldChg>
      <pc:sldChg chg="del">
        <pc:chgData name="Jonas Bøgvad" userId="3ccd7f20-6c69-4d4e-9e13-bfb9a34adc45" providerId="ADAL" clId="{700C2770-25DF-4004-976E-8779DFB075AB}" dt="2025-08-06T08:42:41.573" v="45" actId="47"/>
        <pc:sldMkLst>
          <pc:docMk/>
          <pc:sldMk cId="2133770714" sldId="318"/>
        </pc:sldMkLst>
      </pc:sldChg>
      <pc:sldChg chg="del">
        <pc:chgData name="Jonas Bøgvad" userId="3ccd7f20-6c69-4d4e-9e13-bfb9a34adc45" providerId="ADAL" clId="{700C2770-25DF-4004-976E-8779DFB075AB}" dt="2025-08-06T08:42:44.382" v="46" actId="47"/>
        <pc:sldMkLst>
          <pc:docMk/>
          <pc:sldMk cId="1006804035" sldId="319"/>
        </pc:sldMkLst>
      </pc:sldChg>
      <pc:sldChg chg="del">
        <pc:chgData name="Jonas Bøgvad" userId="3ccd7f20-6c69-4d4e-9e13-bfb9a34adc45" providerId="ADAL" clId="{700C2770-25DF-4004-976E-8779DFB075AB}" dt="2025-08-06T08:29:37.333" v="0" actId="47"/>
        <pc:sldMkLst>
          <pc:docMk/>
          <pc:sldMk cId="858534334" sldId="321"/>
        </pc:sldMkLst>
      </pc:sldChg>
      <pc:sldChg chg="addSp delSp modSp new mod">
        <pc:chgData name="Jonas Bøgvad" userId="3ccd7f20-6c69-4d4e-9e13-bfb9a34adc45" providerId="ADAL" clId="{700C2770-25DF-4004-976E-8779DFB075AB}" dt="2025-08-06T14:52:21.745" v="801" actId="113"/>
        <pc:sldMkLst>
          <pc:docMk/>
          <pc:sldMk cId="1159671010" sldId="323"/>
        </pc:sldMkLst>
        <pc:spChg chg="mod">
          <ac:chgData name="Jonas Bøgvad" userId="3ccd7f20-6c69-4d4e-9e13-bfb9a34adc45" providerId="ADAL" clId="{700C2770-25DF-4004-976E-8779DFB075AB}" dt="2025-08-06T14:52:21.745" v="801" actId="113"/>
          <ac:spMkLst>
            <pc:docMk/>
            <pc:sldMk cId="1159671010" sldId="323"/>
            <ac:spMk id="2" creationId="{EF80A50E-129B-AACE-0865-D8068EBF79CC}"/>
          </ac:spMkLst>
        </pc:spChg>
        <pc:spChg chg="del">
          <ac:chgData name="Jonas Bøgvad" userId="3ccd7f20-6c69-4d4e-9e13-bfb9a34adc45" providerId="ADAL" clId="{700C2770-25DF-4004-976E-8779DFB075AB}" dt="2025-08-06T14:50:39.320" v="774"/>
          <ac:spMkLst>
            <pc:docMk/>
            <pc:sldMk cId="1159671010" sldId="323"/>
            <ac:spMk id="3" creationId="{12FDE9CA-A369-9883-9E96-1568FAFCE1D3}"/>
          </ac:spMkLst>
        </pc:spChg>
        <pc:spChg chg="add mod">
          <ac:chgData name="Jonas Bøgvad" userId="3ccd7f20-6c69-4d4e-9e13-bfb9a34adc45" providerId="ADAL" clId="{700C2770-25DF-4004-976E-8779DFB075AB}" dt="2025-08-06T14:52:19.364" v="800" actId="255"/>
          <ac:spMkLst>
            <pc:docMk/>
            <pc:sldMk cId="1159671010" sldId="323"/>
            <ac:spMk id="4" creationId="{5E71265F-A903-D26D-E51A-2A2B782FA411}"/>
          </ac:spMkLst>
        </pc:spChg>
        <pc:picChg chg="add mod">
          <ac:chgData name="Jonas Bøgvad" userId="3ccd7f20-6c69-4d4e-9e13-bfb9a34adc45" providerId="ADAL" clId="{700C2770-25DF-4004-976E-8779DFB075AB}" dt="2025-08-06T14:50:41.083" v="775" actId="1076"/>
          <ac:picMkLst>
            <pc:docMk/>
            <pc:sldMk cId="1159671010" sldId="323"/>
            <ac:picMk id="3074" creationId="{5D7AA574-4458-7563-96B2-F1877B8F5723}"/>
          </ac:picMkLst>
        </pc:picChg>
      </pc:sldChg>
      <pc:sldChg chg="new del">
        <pc:chgData name="Jonas Bøgvad" userId="3ccd7f20-6c69-4d4e-9e13-bfb9a34adc45" providerId="ADAL" clId="{700C2770-25DF-4004-976E-8779DFB075AB}" dt="2025-08-06T08:43:26.102" v="62" actId="2696"/>
        <pc:sldMkLst>
          <pc:docMk/>
          <pc:sldMk cId="1562363436" sldId="323"/>
        </pc:sldMkLst>
      </pc:sldChg>
      <pc:sldChg chg="modSp new mod">
        <pc:chgData name="Jonas Bøgvad" userId="3ccd7f20-6c69-4d4e-9e13-bfb9a34adc45" providerId="ADAL" clId="{700C2770-25DF-4004-976E-8779DFB075AB}" dt="2025-08-07T08:33:26.400" v="1903" actId="20577"/>
        <pc:sldMkLst>
          <pc:docMk/>
          <pc:sldMk cId="3831805922" sldId="324"/>
        </pc:sldMkLst>
        <pc:spChg chg="mod">
          <ac:chgData name="Jonas Bøgvad" userId="3ccd7f20-6c69-4d4e-9e13-bfb9a34adc45" providerId="ADAL" clId="{700C2770-25DF-4004-976E-8779DFB075AB}" dt="2025-08-07T08:33:26.400" v="1903" actId="20577"/>
          <ac:spMkLst>
            <pc:docMk/>
            <pc:sldMk cId="3831805922" sldId="324"/>
            <ac:spMk id="2" creationId="{C2322088-2466-9A4E-89FB-1674712A8165}"/>
          </ac:spMkLst>
        </pc:spChg>
        <pc:spChg chg="mod">
          <ac:chgData name="Jonas Bøgvad" userId="3ccd7f20-6c69-4d4e-9e13-bfb9a34adc45" providerId="ADAL" clId="{700C2770-25DF-4004-976E-8779DFB075AB}" dt="2025-08-06T15:08:53.160" v="964"/>
          <ac:spMkLst>
            <pc:docMk/>
            <pc:sldMk cId="3831805922" sldId="324"/>
            <ac:spMk id="3" creationId="{72E6C1FC-83F6-D00D-C43C-2294E5F6537B}"/>
          </ac:spMkLst>
        </pc:spChg>
      </pc:sldChg>
      <pc:sldChg chg="addSp delSp modSp new mod setBg modNotesTx">
        <pc:chgData name="Jonas Bøgvad" userId="3ccd7f20-6c69-4d4e-9e13-bfb9a34adc45" providerId="ADAL" clId="{700C2770-25DF-4004-976E-8779DFB075AB}" dt="2025-08-06T14:47:06.861" v="766" actId="1076"/>
        <pc:sldMkLst>
          <pc:docMk/>
          <pc:sldMk cId="2969596576" sldId="325"/>
        </pc:sldMkLst>
        <pc:spChg chg="mod ord">
          <ac:chgData name="Jonas Bøgvad" userId="3ccd7f20-6c69-4d4e-9e13-bfb9a34adc45" providerId="ADAL" clId="{700C2770-25DF-4004-976E-8779DFB075AB}" dt="2025-08-06T14:45:22.478" v="733" actId="20577"/>
          <ac:spMkLst>
            <pc:docMk/>
            <pc:sldMk cId="2969596576" sldId="325"/>
            <ac:spMk id="2" creationId="{457FED8F-453F-2906-B753-596B93A7FD1B}"/>
          </ac:spMkLst>
        </pc:spChg>
        <pc:spChg chg="del">
          <ac:chgData name="Jonas Bøgvad" userId="3ccd7f20-6c69-4d4e-9e13-bfb9a34adc45" providerId="ADAL" clId="{700C2770-25DF-4004-976E-8779DFB075AB}" dt="2025-08-06T14:13:10.684" v="280"/>
          <ac:spMkLst>
            <pc:docMk/>
            <pc:sldMk cId="2969596576" sldId="325"/>
            <ac:spMk id="3" creationId="{A6AE05F2-C691-167C-9EF6-2FB0A1D0117D}"/>
          </ac:spMkLst>
        </pc:spChg>
        <pc:spChg chg="add mod ord">
          <ac:chgData name="Jonas Bøgvad" userId="3ccd7f20-6c69-4d4e-9e13-bfb9a34adc45" providerId="ADAL" clId="{700C2770-25DF-4004-976E-8779DFB075AB}" dt="2025-08-06T14:47:00.414" v="765" actId="403"/>
          <ac:spMkLst>
            <pc:docMk/>
            <pc:sldMk cId="2969596576" sldId="325"/>
            <ac:spMk id="4" creationId="{CA3E33EB-2923-9580-9CBE-C6D42826A97D}"/>
          </ac:spMkLst>
        </pc:spChg>
        <pc:spChg chg="add mod">
          <ac:chgData name="Jonas Bøgvad" userId="3ccd7f20-6c69-4d4e-9e13-bfb9a34adc45" providerId="ADAL" clId="{700C2770-25DF-4004-976E-8779DFB075AB}" dt="2025-08-06T14:40:17.273" v="715" actId="1076"/>
          <ac:spMkLst>
            <pc:docMk/>
            <pc:sldMk cId="2969596576" sldId="325"/>
            <ac:spMk id="6" creationId="{DB58C8CA-9BBD-274F-A66C-63E5D75C24B7}"/>
          </ac:spMkLst>
        </pc:spChg>
        <pc:spChg chg="add mod">
          <ac:chgData name="Jonas Bøgvad" userId="3ccd7f20-6c69-4d4e-9e13-bfb9a34adc45" providerId="ADAL" clId="{700C2770-25DF-4004-976E-8779DFB075AB}" dt="2025-08-06T14:39:17.778" v="702" actId="113"/>
          <ac:spMkLst>
            <pc:docMk/>
            <pc:sldMk cId="2969596576" sldId="325"/>
            <ac:spMk id="8" creationId="{806A12C0-45C7-CC40-0C00-9FB3CA2621D0}"/>
          </ac:spMkLst>
        </pc:spChg>
        <pc:spChg chg="add mod">
          <ac:chgData name="Jonas Bøgvad" userId="3ccd7f20-6c69-4d4e-9e13-bfb9a34adc45" providerId="ADAL" clId="{700C2770-25DF-4004-976E-8779DFB075AB}" dt="2025-08-06T14:39:13.729" v="701" actId="20577"/>
          <ac:spMkLst>
            <pc:docMk/>
            <pc:sldMk cId="2969596576" sldId="325"/>
            <ac:spMk id="10" creationId="{1BF34173-0936-19DA-DD71-2839D0A90704}"/>
          </ac:spMkLst>
        </pc:spChg>
        <pc:spChg chg="add mod">
          <ac:chgData name="Jonas Bøgvad" userId="3ccd7f20-6c69-4d4e-9e13-bfb9a34adc45" providerId="ADAL" clId="{700C2770-25DF-4004-976E-8779DFB075AB}" dt="2025-08-06T14:40:29.242" v="718"/>
          <ac:spMkLst>
            <pc:docMk/>
            <pc:sldMk cId="2969596576" sldId="325"/>
            <ac:spMk id="11" creationId="{BB5C7FD9-94B5-70ED-6C5E-A7D3615E474F}"/>
          </ac:spMkLst>
        </pc:spChg>
        <pc:spChg chg="add del">
          <ac:chgData name="Jonas Bøgvad" userId="3ccd7f20-6c69-4d4e-9e13-bfb9a34adc45" providerId="ADAL" clId="{700C2770-25DF-4004-976E-8779DFB075AB}" dt="2025-08-06T14:33:49.492" v="674" actId="26606"/>
          <ac:spMkLst>
            <pc:docMk/>
            <pc:sldMk cId="2969596576" sldId="325"/>
            <ac:spMk id="1033" creationId="{99F1FFA9-D672-408C-9220-ADEEC6ABDD09}"/>
          </ac:spMkLst>
        </pc:spChg>
        <pc:spChg chg="add del">
          <ac:chgData name="Jonas Bøgvad" userId="3ccd7f20-6c69-4d4e-9e13-bfb9a34adc45" providerId="ADAL" clId="{700C2770-25DF-4004-976E-8779DFB075AB}" dt="2025-08-06T14:33:49.486" v="673" actId="26606"/>
          <ac:spMkLst>
            <pc:docMk/>
            <pc:sldMk cId="2969596576" sldId="325"/>
            <ac:spMk id="1038" creationId="{231BF440-39FA-4087-84CC-2EEC0BBDAF29}"/>
          </ac:spMkLst>
        </pc:spChg>
        <pc:spChg chg="add del">
          <ac:chgData name="Jonas Bøgvad" userId="3ccd7f20-6c69-4d4e-9e13-bfb9a34adc45" providerId="ADAL" clId="{700C2770-25DF-4004-976E-8779DFB075AB}" dt="2025-08-06T14:33:49.486" v="673" actId="26606"/>
          <ac:spMkLst>
            <pc:docMk/>
            <pc:sldMk cId="2969596576" sldId="325"/>
            <ac:spMk id="1040" creationId="{F04E4CBA-303B-48BD-8451-C2701CB0EEBF}"/>
          </ac:spMkLst>
        </pc:spChg>
        <pc:spChg chg="add del">
          <ac:chgData name="Jonas Bøgvad" userId="3ccd7f20-6c69-4d4e-9e13-bfb9a34adc45" providerId="ADAL" clId="{700C2770-25DF-4004-976E-8779DFB075AB}" dt="2025-08-06T14:33:49.486" v="673" actId="26606"/>
          <ac:spMkLst>
            <pc:docMk/>
            <pc:sldMk cId="2969596576" sldId="325"/>
            <ac:spMk id="1042" creationId="{F6CA58B3-AFCC-4A40-9882-50D5080879B0}"/>
          </ac:spMkLst>
        </pc:spChg>
        <pc:spChg chg="add del">
          <ac:chgData name="Jonas Bøgvad" userId="3ccd7f20-6c69-4d4e-9e13-bfb9a34adc45" providerId="ADAL" clId="{700C2770-25DF-4004-976E-8779DFB075AB}" dt="2025-08-06T14:33:49.486" v="673" actId="26606"/>
          <ac:spMkLst>
            <pc:docMk/>
            <pc:sldMk cId="2969596576" sldId="325"/>
            <ac:spMk id="1044" creationId="{75C56826-D4E5-42ED-8529-079651CB3005}"/>
          </ac:spMkLst>
        </pc:spChg>
        <pc:spChg chg="add del">
          <ac:chgData name="Jonas Bøgvad" userId="3ccd7f20-6c69-4d4e-9e13-bfb9a34adc45" providerId="ADAL" clId="{700C2770-25DF-4004-976E-8779DFB075AB}" dt="2025-08-06T14:33:49.486" v="673" actId="26606"/>
          <ac:spMkLst>
            <pc:docMk/>
            <pc:sldMk cId="2969596576" sldId="325"/>
            <ac:spMk id="1046" creationId="{82095FCE-EF05-4443-B97A-85DEE3A5CA17}"/>
          </ac:spMkLst>
        </pc:spChg>
        <pc:spChg chg="add del">
          <ac:chgData name="Jonas Bøgvad" userId="3ccd7f20-6c69-4d4e-9e13-bfb9a34adc45" providerId="ADAL" clId="{700C2770-25DF-4004-976E-8779DFB075AB}" dt="2025-08-06T14:33:49.486" v="673" actId="26606"/>
          <ac:spMkLst>
            <pc:docMk/>
            <pc:sldMk cId="2969596576" sldId="325"/>
            <ac:spMk id="1048" creationId="{CA00AE6B-AA30-4CF8-BA6F-339B780AD76C}"/>
          </ac:spMkLst>
        </pc:spChg>
        <pc:spChg chg="add">
          <ac:chgData name="Jonas Bøgvad" userId="3ccd7f20-6c69-4d4e-9e13-bfb9a34adc45" providerId="ADAL" clId="{700C2770-25DF-4004-976E-8779DFB075AB}" dt="2025-08-06T14:33:49.492" v="674" actId="26606"/>
          <ac:spMkLst>
            <pc:docMk/>
            <pc:sldMk cId="2969596576" sldId="325"/>
            <ac:spMk id="1050" creationId="{5EF17487-C386-4F99-B5EB-4FD3DF4236B2}"/>
          </ac:spMkLst>
        </pc:spChg>
        <pc:spChg chg="add">
          <ac:chgData name="Jonas Bøgvad" userId="3ccd7f20-6c69-4d4e-9e13-bfb9a34adc45" providerId="ADAL" clId="{700C2770-25DF-4004-976E-8779DFB075AB}" dt="2025-08-06T14:33:49.492" v="674" actId="26606"/>
          <ac:spMkLst>
            <pc:docMk/>
            <pc:sldMk cId="2969596576" sldId="325"/>
            <ac:spMk id="1051" creationId="{A0DE92DF-4769-4DE9-93FD-EE31271850CA}"/>
          </ac:spMkLst>
        </pc:spChg>
        <pc:picChg chg="add mod ord">
          <ac:chgData name="Jonas Bøgvad" userId="3ccd7f20-6c69-4d4e-9e13-bfb9a34adc45" providerId="ADAL" clId="{700C2770-25DF-4004-976E-8779DFB075AB}" dt="2025-08-06T14:38:46.717" v="687" actId="1076"/>
          <ac:picMkLst>
            <pc:docMk/>
            <pc:sldMk cId="2969596576" sldId="325"/>
            <ac:picMk id="1026" creationId="{B6A56619-D268-41B2-514D-B82F0B834F53}"/>
          </ac:picMkLst>
        </pc:picChg>
        <pc:picChg chg="add mod ord">
          <ac:chgData name="Jonas Bøgvad" userId="3ccd7f20-6c69-4d4e-9e13-bfb9a34adc45" providerId="ADAL" clId="{700C2770-25DF-4004-976E-8779DFB075AB}" dt="2025-08-06T14:47:06.861" v="766" actId="1076"/>
          <ac:picMkLst>
            <pc:docMk/>
            <pc:sldMk cId="2969596576" sldId="325"/>
            <ac:picMk id="1028" creationId="{37336515-2D64-6410-CBDA-A451164D9931}"/>
          </ac:picMkLst>
        </pc:picChg>
      </pc:sldChg>
      <pc:sldChg chg="addSp delSp modSp new mod setBg">
        <pc:chgData name="Jonas Bøgvad" userId="3ccd7f20-6c69-4d4e-9e13-bfb9a34adc45" providerId="ADAL" clId="{700C2770-25DF-4004-976E-8779DFB075AB}" dt="2025-08-06T14:23:10.551" v="467" actId="113"/>
        <pc:sldMkLst>
          <pc:docMk/>
          <pc:sldMk cId="1830334355" sldId="326"/>
        </pc:sldMkLst>
        <pc:spChg chg="mod">
          <ac:chgData name="Jonas Bøgvad" userId="3ccd7f20-6c69-4d4e-9e13-bfb9a34adc45" providerId="ADAL" clId="{700C2770-25DF-4004-976E-8779DFB075AB}" dt="2025-08-06T14:22:41.277" v="463" actId="26606"/>
          <ac:spMkLst>
            <pc:docMk/>
            <pc:sldMk cId="1830334355" sldId="326"/>
            <ac:spMk id="2" creationId="{02C16288-C7D7-9DD3-5570-062D99A4772F}"/>
          </ac:spMkLst>
        </pc:spChg>
        <pc:spChg chg="mod">
          <ac:chgData name="Jonas Bøgvad" userId="3ccd7f20-6c69-4d4e-9e13-bfb9a34adc45" providerId="ADAL" clId="{700C2770-25DF-4004-976E-8779DFB075AB}" dt="2025-08-06T14:23:10.551" v="467" actId="113"/>
          <ac:spMkLst>
            <pc:docMk/>
            <pc:sldMk cId="1830334355" sldId="326"/>
            <ac:spMk id="3" creationId="{3E424B78-F045-D4EC-0E39-99128BEBFA93}"/>
          </ac:spMkLst>
        </pc:spChg>
        <pc:spChg chg="add del">
          <ac:chgData name="Jonas Bøgvad" userId="3ccd7f20-6c69-4d4e-9e13-bfb9a34adc45" providerId="ADAL" clId="{700C2770-25DF-4004-976E-8779DFB075AB}" dt="2025-08-06T14:22:41.277" v="463" actId="26606"/>
          <ac:spMkLst>
            <pc:docMk/>
            <pc:sldMk cId="1830334355" sldId="326"/>
            <ac:spMk id="2059" creationId="{04695F26-39DB-450E-B464-9C76CD233B36}"/>
          </ac:spMkLst>
        </pc:spChg>
        <pc:spChg chg="add del">
          <ac:chgData name="Jonas Bøgvad" userId="3ccd7f20-6c69-4d4e-9e13-bfb9a34adc45" providerId="ADAL" clId="{700C2770-25DF-4004-976E-8779DFB075AB}" dt="2025-08-06T14:22:41.277" v="463" actId="26606"/>
          <ac:spMkLst>
            <pc:docMk/>
            <pc:sldMk cId="1830334355" sldId="326"/>
            <ac:spMk id="2061" creationId="{2F42E55F-A297-474F-AF2D-6D3A15822BCA}"/>
          </ac:spMkLst>
        </pc:spChg>
        <pc:spChg chg="add">
          <ac:chgData name="Jonas Bøgvad" userId="3ccd7f20-6c69-4d4e-9e13-bfb9a34adc45" providerId="ADAL" clId="{700C2770-25DF-4004-976E-8779DFB075AB}" dt="2025-08-06T14:22:41.277" v="463" actId="26606"/>
          <ac:spMkLst>
            <pc:docMk/>
            <pc:sldMk cId="1830334355" sldId="326"/>
            <ac:spMk id="2072" creationId="{E2D3D3F2-ABBB-4453-B1C5-1BEBF7E4DD56}"/>
          </ac:spMkLst>
        </pc:spChg>
        <pc:spChg chg="add">
          <ac:chgData name="Jonas Bøgvad" userId="3ccd7f20-6c69-4d4e-9e13-bfb9a34adc45" providerId="ADAL" clId="{700C2770-25DF-4004-976E-8779DFB075AB}" dt="2025-08-06T14:22:41.277" v="463" actId="26606"/>
          <ac:spMkLst>
            <pc:docMk/>
            <pc:sldMk cId="1830334355" sldId="326"/>
            <ac:spMk id="2074" creationId="{D7A453D2-15D8-4403-815F-291FA16340D9}"/>
          </ac:spMkLst>
        </pc:spChg>
        <pc:spChg chg="add">
          <ac:chgData name="Jonas Bøgvad" userId="3ccd7f20-6c69-4d4e-9e13-bfb9a34adc45" providerId="ADAL" clId="{700C2770-25DF-4004-976E-8779DFB075AB}" dt="2025-08-06T14:22:41.277" v="463" actId="26606"/>
          <ac:spMkLst>
            <pc:docMk/>
            <pc:sldMk cId="1830334355" sldId="326"/>
            <ac:spMk id="2084" creationId="{8161EA6B-09CA-445B-AB0D-8DF76FA92DEF}"/>
          </ac:spMkLst>
        </pc:spChg>
        <pc:spChg chg="add">
          <ac:chgData name="Jonas Bøgvad" userId="3ccd7f20-6c69-4d4e-9e13-bfb9a34adc45" providerId="ADAL" clId="{700C2770-25DF-4004-976E-8779DFB075AB}" dt="2025-08-06T14:22:41.277" v="463" actId="26606"/>
          <ac:spMkLst>
            <pc:docMk/>
            <pc:sldMk cId="1830334355" sldId="326"/>
            <ac:spMk id="2086" creationId="{B8114C98-A349-4111-A123-E8EAB86ABE30}"/>
          </ac:spMkLst>
        </pc:spChg>
        <pc:grpChg chg="add">
          <ac:chgData name="Jonas Bøgvad" userId="3ccd7f20-6c69-4d4e-9e13-bfb9a34adc45" providerId="ADAL" clId="{700C2770-25DF-4004-976E-8779DFB075AB}" dt="2025-08-06T14:22:31.982" v="460" actId="26606"/>
          <ac:grpSpMkLst>
            <pc:docMk/>
            <pc:sldMk cId="1830334355" sldId="326"/>
            <ac:grpSpMk id="2063" creationId="{972070F7-E065-4D60-8938-9FB8CDB8ACB0}"/>
          </ac:grpSpMkLst>
        </pc:grpChg>
        <pc:picChg chg="add mod">
          <ac:chgData name="Jonas Bøgvad" userId="3ccd7f20-6c69-4d4e-9e13-bfb9a34adc45" providerId="ADAL" clId="{700C2770-25DF-4004-976E-8779DFB075AB}" dt="2025-08-06T14:22:41.277" v="463" actId="26606"/>
          <ac:picMkLst>
            <pc:docMk/>
            <pc:sldMk cId="1830334355" sldId="326"/>
            <ac:picMk id="2050" creationId="{3BA82642-38E5-AEE1-0E45-4E7576867616}"/>
          </ac:picMkLst>
        </pc:picChg>
        <pc:picChg chg="add mod">
          <ac:chgData name="Jonas Bøgvad" userId="3ccd7f20-6c69-4d4e-9e13-bfb9a34adc45" providerId="ADAL" clId="{700C2770-25DF-4004-976E-8779DFB075AB}" dt="2025-08-06T14:22:14.119" v="448" actId="14100"/>
          <ac:picMkLst>
            <pc:docMk/>
            <pc:sldMk cId="1830334355" sldId="326"/>
            <ac:picMk id="2052" creationId="{FAFE2156-E907-916C-A5EB-1FB385D46C30}"/>
          </ac:picMkLst>
        </pc:picChg>
        <pc:picChg chg="add mod">
          <ac:chgData name="Jonas Bøgvad" userId="3ccd7f20-6c69-4d4e-9e13-bfb9a34adc45" providerId="ADAL" clId="{700C2770-25DF-4004-976E-8779DFB075AB}" dt="2025-08-06T14:22:41.277" v="463" actId="26606"/>
          <ac:picMkLst>
            <pc:docMk/>
            <pc:sldMk cId="1830334355" sldId="326"/>
            <ac:picMk id="2054" creationId="{3248BA28-D7B4-922A-5688-CE8C438F3599}"/>
          </ac:picMkLst>
        </pc:picChg>
      </pc:sldChg>
      <pc:sldChg chg="new del">
        <pc:chgData name="Jonas Bøgvad" userId="3ccd7f20-6c69-4d4e-9e13-bfb9a34adc45" providerId="ADAL" clId="{700C2770-25DF-4004-976E-8779DFB075AB}" dt="2025-08-06T14:23:40.790" v="470" actId="47"/>
        <pc:sldMkLst>
          <pc:docMk/>
          <pc:sldMk cId="1791655418" sldId="327"/>
        </pc:sldMkLst>
      </pc:sldChg>
      <pc:sldChg chg="addSp delSp modSp add mod">
        <pc:chgData name="Jonas Bøgvad" userId="3ccd7f20-6c69-4d4e-9e13-bfb9a34adc45" providerId="ADAL" clId="{700C2770-25DF-4004-976E-8779DFB075AB}" dt="2025-08-06T14:46:28.996" v="755" actId="13926"/>
        <pc:sldMkLst>
          <pc:docMk/>
          <pc:sldMk cId="2555866332" sldId="328"/>
        </pc:sldMkLst>
        <pc:spChg chg="mod">
          <ac:chgData name="Jonas Bøgvad" userId="3ccd7f20-6c69-4d4e-9e13-bfb9a34adc45" providerId="ADAL" clId="{700C2770-25DF-4004-976E-8779DFB075AB}" dt="2025-08-06T14:45:44.687" v="742" actId="113"/>
          <ac:spMkLst>
            <pc:docMk/>
            <pc:sldMk cId="2555866332" sldId="328"/>
            <ac:spMk id="2" creationId="{70CD109A-44FB-059E-EDD3-309D1A8C658E}"/>
          </ac:spMkLst>
        </pc:spChg>
        <pc:spChg chg="del">
          <ac:chgData name="Jonas Bøgvad" userId="3ccd7f20-6c69-4d4e-9e13-bfb9a34adc45" providerId="ADAL" clId="{700C2770-25DF-4004-976E-8779DFB075AB}" dt="2025-08-06T14:23:48.464" v="476" actId="478"/>
          <ac:spMkLst>
            <pc:docMk/>
            <pc:sldMk cId="2555866332" sldId="328"/>
            <ac:spMk id="3" creationId="{16658BEE-C93E-2ADA-C46D-F212ED7A601E}"/>
          </ac:spMkLst>
        </pc:spChg>
        <pc:spChg chg="add mod">
          <ac:chgData name="Jonas Bøgvad" userId="3ccd7f20-6c69-4d4e-9e13-bfb9a34adc45" providerId="ADAL" clId="{700C2770-25DF-4004-976E-8779DFB075AB}" dt="2025-08-06T14:46:28.996" v="755" actId="13926"/>
          <ac:spMkLst>
            <pc:docMk/>
            <pc:sldMk cId="2555866332" sldId="328"/>
            <ac:spMk id="5" creationId="{65AFA2C8-1D2C-905C-95B0-690127F90688}"/>
          </ac:spMkLst>
        </pc:spChg>
        <pc:picChg chg="mod">
          <ac:chgData name="Jonas Bøgvad" userId="3ccd7f20-6c69-4d4e-9e13-bfb9a34adc45" providerId="ADAL" clId="{700C2770-25DF-4004-976E-8779DFB075AB}" dt="2025-08-06T14:45:57.621" v="746" actId="1076"/>
          <ac:picMkLst>
            <pc:docMk/>
            <pc:sldMk cId="2555866332" sldId="328"/>
            <ac:picMk id="2050" creationId="{6BEA2F2C-9F34-F1C0-EFDA-6AD41AC37978}"/>
          </ac:picMkLst>
        </pc:picChg>
        <pc:picChg chg="del">
          <ac:chgData name="Jonas Bøgvad" userId="3ccd7f20-6c69-4d4e-9e13-bfb9a34adc45" providerId="ADAL" clId="{700C2770-25DF-4004-976E-8779DFB075AB}" dt="2025-08-06T14:23:47.051" v="475" actId="478"/>
          <ac:picMkLst>
            <pc:docMk/>
            <pc:sldMk cId="2555866332" sldId="328"/>
            <ac:picMk id="2054" creationId="{B65224A3-6D65-5287-AC91-CE2C081BC6BD}"/>
          </ac:picMkLst>
        </pc:picChg>
      </pc:sldChg>
      <pc:sldChg chg="addSp delSp modSp new mod setBg setClrOvrMap">
        <pc:chgData name="Jonas Bøgvad" userId="3ccd7f20-6c69-4d4e-9e13-bfb9a34adc45" providerId="ADAL" clId="{700C2770-25DF-4004-976E-8779DFB075AB}" dt="2025-08-07T08:30:44.273" v="1849" actId="22"/>
        <pc:sldMkLst>
          <pc:docMk/>
          <pc:sldMk cId="138215028" sldId="329"/>
        </pc:sldMkLst>
        <pc:spChg chg="mod">
          <ac:chgData name="Jonas Bøgvad" userId="3ccd7f20-6c69-4d4e-9e13-bfb9a34adc45" providerId="ADAL" clId="{700C2770-25DF-4004-976E-8779DFB075AB}" dt="2025-08-07T08:24:19.768" v="1847" actId="20577"/>
          <ac:spMkLst>
            <pc:docMk/>
            <pc:sldMk cId="138215028" sldId="329"/>
            <ac:spMk id="2" creationId="{8C0FF119-2256-DB00-DDFA-AEC51F9196A3}"/>
          </ac:spMkLst>
        </pc:spChg>
        <pc:spChg chg="del">
          <ac:chgData name="Jonas Bøgvad" userId="3ccd7f20-6c69-4d4e-9e13-bfb9a34adc45" providerId="ADAL" clId="{700C2770-25DF-4004-976E-8779DFB075AB}" dt="2025-08-06T14:58:34.726" v="858" actId="26606"/>
          <ac:spMkLst>
            <pc:docMk/>
            <pc:sldMk cId="138215028" sldId="329"/>
            <ac:spMk id="3" creationId="{38FD2D6C-0C26-6432-6504-2416EC643E94}"/>
          </ac:spMkLst>
        </pc:spChg>
        <pc:spChg chg="add">
          <ac:chgData name="Jonas Bøgvad" userId="3ccd7f20-6c69-4d4e-9e13-bfb9a34adc45" providerId="ADAL" clId="{700C2770-25DF-4004-976E-8779DFB075AB}" dt="2025-08-06T14:58:34.726" v="858" actId="26606"/>
          <ac:spMkLst>
            <pc:docMk/>
            <pc:sldMk cId="138215028" sldId="329"/>
            <ac:spMk id="8" creationId="{66B332A4-D438-4773-A77F-5ED49A448D9D}"/>
          </ac:spMkLst>
        </pc:spChg>
        <pc:spChg chg="add">
          <ac:chgData name="Jonas Bøgvad" userId="3ccd7f20-6c69-4d4e-9e13-bfb9a34adc45" providerId="ADAL" clId="{700C2770-25DF-4004-976E-8779DFB075AB}" dt="2025-08-06T14:58:34.726" v="858" actId="26606"/>
          <ac:spMkLst>
            <pc:docMk/>
            <pc:sldMk cId="138215028" sldId="329"/>
            <ac:spMk id="10" creationId="{DF9AD32D-FF05-44F4-BD4D-9CEE89B71EB9}"/>
          </ac:spMkLst>
        </pc:spChg>
        <pc:picChg chg="add del">
          <ac:chgData name="Jonas Bøgvad" userId="3ccd7f20-6c69-4d4e-9e13-bfb9a34adc45" providerId="ADAL" clId="{700C2770-25DF-4004-976E-8779DFB075AB}" dt="2025-08-07T08:30:44.273" v="1849" actId="22"/>
          <ac:picMkLst>
            <pc:docMk/>
            <pc:sldMk cId="138215028" sldId="329"/>
            <ac:picMk id="4" creationId="{C380A283-A128-49D3-A393-551A12BABB4F}"/>
          </ac:picMkLst>
        </pc:picChg>
      </pc:sldChg>
      <pc:sldChg chg="addSp delSp modSp new mod setBg modNotesTx">
        <pc:chgData name="Jonas Bøgvad" userId="3ccd7f20-6c69-4d4e-9e13-bfb9a34adc45" providerId="ADAL" clId="{700C2770-25DF-4004-976E-8779DFB075AB}" dt="2025-08-07T08:32:54.413" v="1892" actId="20577"/>
        <pc:sldMkLst>
          <pc:docMk/>
          <pc:sldMk cId="1800942657" sldId="330"/>
        </pc:sldMkLst>
        <pc:spChg chg="mod">
          <ac:chgData name="Jonas Bøgvad" userId="3ccd7f20-6c69-4d4e-9e13-bfb9a34adc45" providerId="ADAL" clId="{700C2770-25DF-4004-976E-8779DFB075AB}" dt="2025-08-06T15:21:05.426" v="1430" actId="404"/>
          <ac:spMkLst>
            <pc:docMk/>
            <pc:sldMk cId="1800942657" sldId="330"/>
            <ac:spMk id="2" creationId="{F5D5DAE5-ACB3-34A0-0CCA-AFF6D0EB440D}"/>
          </ac:spMkLst>
        </pc:spChg>
        <pc:spChg chg="mod">
          <ac:chgData name="Jonas Bøgvad" userId="3ccd7f20-6c69-4d4e-9e13-bfb9a34adc45" providerId="ADAL" clId="{700C2770-25DF-4004-976E-8779DFB075AB}" dt="2025-08-07T08:32:54.413" v="1892" actId="20577"/>
          <ac:spMkLst>
            <pc:docMk/>
            <pc:sldMk cId="1800942657" sldId="330"/>
            <ac:spMk id="3" creationId="{2FC25727-ED81-AB62-591A-AFBC125EA65B}"/>
          </ac:spMkLst>
        </pc:spChg>
        <pc:spChg chg="add del">
          <ac:chgData name="Jonas Bøgvad" userId="3ccd7f20-6c69-4d4e-9e13-bfb9a34adc45" providerId="ADAL" clId="{700C2770-25DF-4004-976E-8779DFB075AB}" dt="2025-08-06T15:10:52.428" v="973" actId="26606"/>
          <ac:spMkLst>
            <pc:docMk/>
            <pc:sldMk cId="1800942657" sldId="330"/>
            <ac:spMk id="4100" creationId="{9F7D5CDA-D291-4307-BF55-1381FED29634}"/>
          </ac:spMkLst>
        </pc:spChg>
        <pc:spChg chg="add del">
          <ac:chgData name="Jonas Bøgvad" userId="3ccd7f20-6c69-4d4e-9e13-bfb9a34adc45" providerId="ADAL" clId="{700C2770-25DF-4004-976E-8779DFB075AB}" dt="2025-08-06T15:11:08.833" v="985" actId="26606"/>
          <ac:spMkLst>
            <pc:docMk/>
            <pc:sldMk cId="1800942657" sldId="330"/>
            <ac:spMk id="4102" creationId="{687AFE0E-B37D-4531-AFE8-231C8348EAF1}"/>
          </ac:spMkLst>
        </pc:spChg>
        <pc:spChg chg="add del">
          <ac:chgData name="Jonas Bøgvad" userId="3ccd7f20-6c69-4d4e-9e13-bfb9a34adc45" providerId="ADAL" clId="{700C2770-25DF-4004-976E-8779DFB075AB}" dt="2025-08-06T15:10:47.899" v="970" actId="26606"/>
          <ac:spMkLst>
            <pc:docMk/>
            <pc:sldMk cId="1800942657" sldId="330"/>
            <ac:spMk id="4103" creationId="{9F7D5CDA-D291-4307-BF55-1381FED29634}"/>
          </ac:spMkLst>
        </pc:spChg>
        <pc:spChg chg="add del">
          <ac:chgData name="Jonas Bøgvad" userId="3ccd7f20-6c69-4d4e-9e13-bfb9a34adc45" providerId="ADAL" clId="{700C2770-25DF-4004-976E-8779DFB075AB}" dt="2025-08-06T15:11:26.675" v="993" actId="26606"/>
          <ac:spMkLst>
            <pc:docMk/>
            <pc:sldMk cId="1800942657" sldId="330"/>
            <ac:spMk id="4107" creationId="{F13C74B1-5B17-4795-BED0-7140497B445A}"/>
          </ac:spMkLst>
        </pc:spChg>
        <pc:spChg chg="add del">
          <ac:chgData name="Jonas Bøgvad" userId="3ccd7f20-6c69-4d4e-9e13-bfb9a34adc45" providerId="ADAL" clId="{700C2770-25DF-4004-976E-8779DFB075AB}" dt="2025-08-06T15:11:26.675" v="993" actId="26606"/>
          <ac:spMkLst>
            <pc:docMk/>
            <pc:sldMk cId="1800942657" sldId="330"/>
            <ac:spMk id="4109" creationId="{D4974D33-8DC5-464E-8C6D-BE58F0669C17}"/>
          </ac:spMkLst>
        </pc:spChg>
        <pc:spChg chg="add del">
          <ac:chgData name="Jonas Bøgvad" userId="3ccd7f20-6c69-4d4e-9e13-bfb9a34adc45" providerId="ADAL" clId="{700C2770-25DF-4004-976E-8779DFB075AB}" dt="2025-08-06T15:11:26.672" v="992" actId="26606"/>
          <ac:spMkLst>
            <pc:docMk/>
            <pc:sldMk cId="1800942657" sldId="330"/>
            <ac:spMk id="4114" creationId="{04812C46-200A-4DEB-A05E-3ED6C68C2387}"/>
          </ac:spMkLst>
        </pc:spChg>
        <pc:spChg chg="add del">
          <ac:chgData name="Jonas Bøgvad" userId="3ccd7f20-6c69-4d4e-9e13-bfb9a34adc45" providerId="ADAL" clId="{700C2770-25DF-4004-976E-8779DFB075AB}" dt="2025-08-06T15:11:26.672" v="992" actId="26606"/>
          <ac:spMkLst>
            <pc:docMk/>
            <pc:sldMk cId="1800942657" sldId="330"/>
            <ac:spMk id="4116" creationId="{D1EA859B-E555-4109-94F3-6700E046E008}"/>
          </ac:spMkLst>
        </pc:spChg>
        <pc:spChg chg="add">
          <ac:chgData name="Jonas Bøgvad" userId="3ccd7f20-6c69-4d4e-9e13-bfb9a34adc45" providerId="ADAL" clId="{700C2770-25DF-4004-976E-8779DFB075AB}" dt="2025-08-06T15:14:22.635" v="1002" actId="26606"/>
          <ac:spMkLst>
            <pc:docMk/>
            <pc:sldMk cId="1800942657" sldId="330"/>
            <ac:spMk id="4127" creationId="{DC39DE25-0E4E-0AA7-0932-1D78C2372786}"/>
          </ac:spMkLst>
        </pc:spChg>
        <pc:spChg chg="add">
          <ac:chgData name="Jonas Bøgvad" userId="3ccd7f20-6c69-4d4e-9e13-bfb9a34adc45" providerId="ADAL" clId="{700C2770-25DF-4004-976E-8779DFB075AB}" dt="2025-08-06T15:14:22.635" v="1002" actId="26606"/>
          <ac:spMkLst>
            <pc:docMk/>
            <pc:sldMk cId="1800942657" sldId="330"/>
            <ac:spMk id="4128" creationId="{AE3A741D-C19B-960A-5803-1C5887147820}"/>
          </ac:spMkLst>
        </pc:spChg>
        <pc:spChg chg="add">
          <ac:chgData name="Jonas Bøgvad" userId="3ccd7f20-6c69-4d4e-9e13-bfb9a34adc45" providerId="ADAL" clId="{700C2770-25DF-4004-976E-8779DFB075AB}" dt="2025-08-06T15:14:22.635" v="1002" actId="26606"/>
          <ac:spMkLst>
            <pc:docMk/>
            <pc:sldMk cId="1800942657" sldId="330"/>
            <ac:spMk id="4129" creationId="{8D6EA299-0840-6DEA-E670-C49AEBC87E89}"/>
          </ac:spMkLst>
        </pc:spChg>
        <pc:spChg chg="add">
          <ac:chgData name="Jonas Bøgvad" userId="3ccd7f20-6c69-4d4e-9e13-bfb9a34adc45" providerId="ADAL" clId="{700C2770-25DF-4004-976E-8779DFB075AB}" dt="2025-08-06T15:14:22.635" v="1002" actId="26606"/>
          <ac:spMkLst>
            <pc:docMk/>
            <pc:sldMk cId="1800942657" sldId="330"/>
            <ac:spMk id="4130" creationId="{9C3A50E9-9119-7BC3-083B-2D84CCC78E47}"/>
          </ac:spMkLst>
        </pc:spChg>
        <pc:picChg chg="add mod">
          <ac:chgData name="Jonas Bøgvad" userId="3ccd7f20-6c69-4d4e-9e13-bfb9a34adc45" providerId="ADAL" clId="{700C2770-25DF-4004-976E-8779DFB075AB}" dt="2025-08-06T15:14:22.635" v="1002" actId="26606"/>
          <ac:picMkLst>
            <pc:docMk/>
            <pc:sldMk cId="1800942657" sldId="330"/>
            <ac:picMk id="5" creationId="{3157D987-20F3-FED4-9F23-CA62D427BEF2}"/>
          </ac:picMkLst>
        </pc:picChg>
        <pc:picChg chg="add del mod ord">
          <ac:chgData name="Jonas Bøgvad" userId="3ccd7f20-6c69-4d4e-9e13-bfb9a34adc45" providerId="ADAL" clId="{700C2770-25DF-4004-976E-8779DFB075AB}" dt="2025-08-06T15:13:52.025" v="994" actId="478"/>
          <ac:picMkLst>
            <pc:docMk/>
            <pc:sldMk cId="1800942657" sldId="330"/>
            <ac:picMk id="4098" creationId="{D72D1616-7A03-3845-4FF2-3F2FF1895CF4}"/>
          </ac:picMkLst>
        </pc:picChg>
        <pc:cxnChg chg="add del">
          <ac:chgData name="Jonas Bøgvad" userId="3ccd7f20-6c69-4d4e-9e13-bfb9a34adc45" providerId="ADAL" clId="{700C2770-25DF-4004-976E-8779DFB075AB}" dt="2025-08-06T15:14:22.635" v="1002" actId="26606"/>
          <ac:cxnSpMkLst>
            <pc:docMk/>
            <pc:sldMk cId="1800942657" sldId="330"/>
            <ac:cxnSpMk id="4118" creationId="{FC23E3B9-5ABF-58B3-E2B0-E9A5DAA90037}"/>
          </ac:cxnSpMkLst>
        </pc:cxnChg>
        <pc:cxnChg chg="add del">
          <ac:chgData name="Jonas Bøgvad" userId="3ccd7f20-6c69-4d4e-9e13-bfb9a34adc45" providerId="ADAL" clId="{700C2770-25DF-4004-976E-8779DFB075AB}" dt="2025-08-06T15:13:58.174" v="999" actId="26606"/>
          <ac:cxnSpMkLst>
            <pc:docMk/>
            <pc:sldMk cId="1800942657" sldId="330"/>
            <ac:cxnSpMk id="4123" creationId="{FC23E3B9-5ABF-58B3-E2B0-E9A5DAA90037}"/>
          </ac:cxnSpMkLst>
        </pc:cxnChg>
        <pc:cxnChg chg="add del">
          <ac:chgData name="Jonas Bøgvad" userId="3ccd7f20-6c69-4d4e-9e13-bfb9a34adc45" providerId="ADAL" clId="{700C2770-25DF-4004-976E-8779DFB075AB}" dt="2025-08-06T15:14:22.630" v="1001" actId="26606"/>
          <ac:cxnSpMkLst>
            <pc:docMk/>
            <pc:sldMk cId="1800942657" sldId="330"/>
            <ac:cxnSpMk id="4125" creationId="{1503BFE4-729B-D9D0-C17B-501E6AF1127A}"/>
          </ac:cxnSpMkLst>
        </pc:cxnChg>
      </pc:sldChg>
      <pc:sldChg chg="addSp modSp new mod">
        <pc:chgData name="Jonas Bøgvad" userId="3ccd7f20-6c69-4d4e-9e13-bfb9a34adc45" providerId="ADAL" clId="{700C2770-25DF-4004-976E-8779DFB075AB}" dt="2025-08-06T15:39:36.671" v="1709" actId="1076"/>
        <pc:sldMkLst>
          <pc:docMk/>
          <pc:sldMk cId="2466539678" sldId="331"/>
        </pc:sldMkLst>
        <pc:spChg chg="mod">
          <ac:chgData name="Jonas Bøgvad" userId="3ccd7f20-6c69-4d4e-9e13-bfb9a34adc45" providerId="ADAL" clId="{700C2770-25DF-4004-976E-8779DFB075AB}" dt="2025-08-06T15:34:13.909" v="1682" actId="113"/>
          <ac:spMkLst>
            <pc:docMk/>
            <pc:sldMk cId="2466539678" sldId="331"/>
            <ac:spMk id="2" creationId="{A8387997-5AE7-DC38-22A2-54CF32FE658D}"/>
          </ac:spMkLst>
        </pc:spChg>
        <pc:spChg chg="mod">
          <ac:chgData name="Jonas Bøgvad" userId="3ccd7f20-6c69-4d4e-9e13-bfb9a34adc45" providerId="ADAL" clId="{700C2770-25DF-4004-976E-8779DFB075AB}" dt="2025-08-06T15:39:05.490" v="1705" actId="27636"/>
          <ac:spMkLst>
            <pc:docMk/>
            <pc:sldMk cId="2466539678" sldId="331"/>
            <ac:spMk id="3" creationId="{6DE13A55-36B3-E397-FEC8-7A3C74590C99}"/>
          </ac:spMkLst>
        </pc:spChg>
        <pc:picChg chg="add mod">
          <ac:chgData name="Jonas Bøgvad" userId="3ccd7f20-6c69-4d4e-9e13-bfb9a34adc45" providerId="ADAL" clId="{700C2770-25DF-4004-976E-8779DFB075AB}" dt="2025-08-06T15:39:36.671" v="1709" actId="1076"/>
          <ac:picMkLst>
            <pc:docMk/>
            <pc:sldMk cId="2466539678" sldId="331"/>
            <ac:picMk id="5" creationId="{A50F3DC5-D471-F0EE-1282-C250B65942D7}"/>
          </ac:picMkLst>
        </pc:picChg>
      </pc:sldChg>
      <pc:sldChg chg="addSp delSp modSp new mod setBg setClrOvrMap">
        <pc:chgData name="Jonas Bøgvad" userId="3ccd7f20-6c69-4d4e-9e13-bfb9a34adc45" providerId="ADAL" clId="{700C2770-25DF-4004-976E-8779DFB075AB}" dt="2025-08-07T08:23:01.856" v="1829" actId="1076"/>
        <pc:sldMkLst>
          <pc:docMk/>
          <pc:sldMk cId="1373983801" sldId="332"/>
        </pc:sldMkLst>
        <pc:spChg chg="mod">
          <ac:chgData name="Jonas Bøgvad" userId="3ccd7f20-6c69-4d4e-9e13-bfb9a34adc45" providerId="ADAL" clId="{700C2770-25DF-4004-976E-8779DFB075AB}" dt="2025-08-07T08:23:01.856" v="1829" actId="1076"/>
          <ac:spMkLst>
            <pc:docMk/>
            <pc:sldMk cId="1373983801" sldId="332"/>
            <ac:spMk id="2" creationId="{1CCAA810-2DDA-884E-E4D0-1E6A1102A74F}"/>
          </ac:spMkLst>
        </pc:spChg>
        <pc:spChg chg="del">
          <ac:chgData name="Jonas Bøgvad" userId="3ccd7f20-6c69-4d4e-9e13-bfb9a34adc45" providerId="ADAL" clId="{700C2770-25DF-4004-976E-8779DFB075AB}" dt="2025-08-07T08:21:25.062" v="1771" actId="26606"/>
          <ac:spMkLst>
            <pc:docMk/>
            <pc:sldMk cId="1373983801" sldId="332"/>
            <ac:spMk id="3" creationId="{FF4F7DD3-1837-8E0D-DF98-3012342E1869}"/>
          </ac:spMkLst>
        </pc:spChg>
        <pc:spChg chg="add mod">
          <ac:chgData name="Jonas Bøgvad" userId="3ccd7f20-6c69-4d4e-9e13-bfb9a34adc45" providerId="ADAL" clId="{700C2770-25DF-4004-976E-8779DFB075AB}" dt="2025-08-07T08:22:46.519" v="1824" actId="113"/>
          <ac:spMkLst>
            <pc:docMk/>
            <pc:sldMk cId="1373983801" sldId="332"/>
            <ac:spMk id="4" creationId="{0146255F-A825-8B9E-78F1-8BD284444B24}"/>
          </ac:spMkLst>
        </pc:spChg>
        <pc:spChg chg="add del">
          <ac:chgData name="Jonas Bøgvad" userId="3ccd7f20-6c69-4d4e-9e13-bfb9a34adc45" providerId="ADAL" clId="{700C2770-25DF-4004-976E-8779DFB075AB}" dt="2025-08-07T08:22:34.637" v="1821" actId="26606"/>
          <ac:spMkLst>
            <pc:docMk/>
            <pc:sldMk cId="1373983801" sldId="332"/>
            <ac:spMk id="8" creationId="{A3E8498D-DA8F-EF6C-5420-F153D4979209}"/>
          </ac:spMkLst>
        </pc:spChg>
        <pc:spChg chg="add del">
          <ac:chgData name="Jonas Bøgvad" userId="3ccd7f20-6c69-4d4e-9e13-bfb9a34adc45" providerId="ADAL" clId="{700C2770-25DF-4004-976E-8779DFB075AB}" dt="2025-08-07T08:22:32.709" v="1818" actId="26606"/>
          <ac:spMkLst>
            <pc:docMk/>
            <pc:sldMk cId="1373983801" sldId="332"/>
            <ac:spMk id="13" creationId="{A32DDDDB-B463-1544-2E45-5A46CF440858}"/>
          </ac:spMkLst>
        </pc:spChg>
        <pc:spChg chg="add del">
          <ac:chgData name="Jonas Bøgvad" userId="3ccd7f20-6c69-4d4e-9e13-bfb9a34adc45" providerId="ADAL" clId="{700C2770-25DF-4004-976E-8779DFB075AB}" dt="2025-08-07T08:22:32.709" v="1818" actId="26606"/>
          <ac:spMkLst>
            <pc:docMk/>
            <pc:sldMk cId="1373983801" sldId="332"/>
            <ac:spMk id="15" creationId="{00119797-EECC-175B-72BF-C218A213566A}"/>
          </ac:spMkLst>
        </pc:spChg>
        <pc:spChg chg="add del">
          <ac:chgData name="Jonas Bøgvad" userId="3ccd7f20-6c69-4d4e-9e13-bfb9a34adc45" providerId="ADAL" clId="{700C2770-25DF-4004-976E-8779DFB075AB}" dt="2025-08-07T08:22:32.709" v="1818" actId="26606"/>
          <ac:spMkLst>
            <pc:docMk/>
            <pc:sldMk cId="1373983801" sldId="332"/>
            <ac:spMk id="17" creationId="{2D326DB0-D290-E656-7866-713DA14FC667}"/>
          </ac:spMkLst>
        </pc:spChg>
        <pc:spChg chg="add del">
          <ac:chgData name="Jonas Bøgvad" userId="3ccd7f20-6c69-4d4e-9e13-bfb9a34adc45" providerId="ADAL" clId="{700C2770-25DF-4004-976E-8779DFB075AB}" dt="2025-08-07T08:22:32.709" v="1818" actId="26606"/>
          <ac:spMkLst>
            <pc:docMk/>
            <pc:sldMk cId="1373983801" sldId="332"/>
            <ac:spMk id="19" creationId="{52F5323D-1D78-58B7-40E4-489E233D8B7D}"/>
          </ac:spMkLst>
        </pc:spChg>
        <pc:spChg chg="add del">
          <ac:chgData name="Jonas Bøgvad" userId="3ccd7f20-6c69-4d4e-9e13-bfb9a34adc45" providerId="ADAL" clId="{700C2770-25DF-4004-976E-8779DFB075AB}" dt="2025-08-07T08:22:34.618" v="1820" actId="26606"/>
          <ac:spMkLst>
            <pc:docMk/>
            <pc:sldMk cId="1373983801" sldId="332"/>
            <ac:spMk id="21" creationId="{943CAA20-3569-4189-9E48-239A229A86CA}"/>
          </ac:spMkLst>
        </pc:spChg>
        <pc:spChg chg="add del">
          <ac:chgData name="Jonas Bøgvad" userId="3ccd7f20-6c69-4d4e-9e13-bfb9a34adc45" providerId="ADAL" clId="{700C2770-25DF-4004-976E-8779DFB075AB}" dt="2025-08-07T08:22:34.618" v="1820" actId="26606"/>
          <ac:spMkLst>
            <pc:docMk/>
            <pc:sldMk cId="1373983801" sldId="332"/>
            <ac:spMk id="22" creationId="{DA542B6D-E775-4832-91DC-2D20F857813A}"/>
          </ac:spMkLst>
        </pc:spChg>
        <pc:spChg chg="add">
          <ac:chgData name="Jonas Bøgvad" userId="3ccd7f20-6c69-4d4e-9e13-bfb9a34adc45" providerId="ADAL" clId="{700C2770-25DF-4004-976E-8779DFB075AB}" dt="2025-08-07T08:22:34.637" v="1821" actId="26606"/>
          <ac:spMkLst>
            <pc:docMk/>
            <pc:sldMk cId="1373983801" sldId="332"/>
            <ac:spMk id="24" creationId="{A134706B-150F-487B-B4FB-34C10219C72F}"/>
          </ac:spMkLst>
        </pc:spChg>
        <pc:spChg chg="add">
          <ac:chgData name="Jonas Bøgvad" userId="3ccd7f20-6c69-4d4e-9e13-bfb9a34adc45" providerId="ADAL" clId="{700C2770-25DF-4004-976E-8779DFB075AB}" dt="2025-08-07T08:22:34.637" v="1821" actId="26606"/>
          <ac:spMkLst>
            <pc:docMk/>
            <pc:sldMk cId="1373983801" sldId="332"/>
            <ac:spMk id="25" creationId="{25FD23E7-C75D-4AFA-A4D4-BE5558110941}"/>
          </ac:spMkLst>
        </pc:spChg>
        <pc:spChg chg="add">
          <ac:chgData name="Jonas Bøgvad" userId="3ccd7f20-6c69-4d4e-9e13-bfb9a34adc45" providerId="ADAL" clId="{700C2770-25DF-4004-976E-8779DFB075AB}" dt="2025-08-07T08:22:34.637" v="1821" actId="26606"/>
          <ac:spMkLst>
            <pc:docMk/>
            <pc:sldMk cId="1373983801" sldId="332"/>
            <ac:spMk id="26" creationId="{D6705569-F545-4F47-A260-A9202826EA20}"/>
          </ac:spMkLst>
        </pc:spChg>
      </pc:sldChg>
      <pc:sldChg chg="addSp modSp new mod">
        <pc:chgData name="Jonas Bøgvad" userId="3ccd7f20-6c69-4d4e-9e13-bfb9a34adc45" providerId="ADAL" clId="{700C2770-25DF-4004-976E-8779DFB075AB}" dt="2025-08-07T08:31:04.866" v="1890" actId="20577"/>
        <pc:sldMkLst>
          <pc:docMk/>
          <pc:sldMk cId="190566138" sldId="333"/>
        </pc:sldMkLst>
        <pc:spChg chg="mod">
          <ac:chgData name="Jonas Bøgvad" userId="3ccd7f20-6c69-4d4e-9e13-bfb9a34adc45" providerId="ADAL" clId="{700C2770-25DF-4004-976E-8779DFB075AB}" dt="2025-08-07T08:31:04.866" v="1890" actId="20577"/>
          <ac:spMkLst>
            <pc:docMk/>
            <pc:sldMk cId="190566138" sldId="333"/>
            <ac:spMk id="2" creationId="{BA9B2C64-C061-D0A7-31C8-A8BC7D8B40D5}"/>
          </ac:spMkLst>
        </pc:spChg>
        <pc:picChg chg="add mod">
          <ac:chgData name="Jonas Bøgvad" userId="3ccd7f20-6c69-4d4e-9e13-bfb9a34adc45" providerId="ADAL" clId="{700C2770-25DF-4004-976E-8779DFB075AB}" dt="2025-08-07T08:30:54.244" v="1854" actId="1076"/>
          <ac:picMkLst>
            <pc:docMk/>
            <pc:sldMk cId="190566138" sldId="333"/>
            <ac:picMk id="5" creationId="{12098413-F1E9-C2B4-C691-81CCC54E0C6B}"/>
          </ac:picMkLst>
        </pc:picChg>
      </pc:sldChg>
    </pc:docChg>
  </pc:docChgLst>
  <pc:docChgLst>
    <pc:chgData name="Nicklas Olsen" userId="S::nicklas.olsen_studentambassadors.com#ext#@skymadesimple.onmicrosoft.com::1a711865-2a50-463e-abcd-ada1fb13a981" providerId="AD" clId="Web-{00344E9E-E3B0-B38F-BF89-B727AE3ABFA7}"/>
    <pc:docChg chg="addSld modSld sldOrd">
      <pc:chgData name="Nicklas Olsen" userId="S::nicklas.olsen_studentambassadors.com#ext#@skymadesimple.onmicrosoft.com::1a711865-2a50-463e-abcd-ada1fb13a981" providerId="AD" clId="Web-{00344E9E-E3B0-B38F-BF89-B727AE3ABFA7}" dt="2025-06-09T19:49:16.181" v="602"/>
      <pc:docMkLst>
        <pc:docMk/>
      </pc:docMkLst>
      <pc:sldChg chg="modSp">
        <pc:chgData name="Nicklas Olsen" userId="S::nicklas.olsen_studentambassadors.com#ext#@skymadesimple.onmicrosoft.com::1a711865-2a50-463e-abcd-ada1fb13a981" providerId="AD" clId="Web-{00344E9E-E3B0-B38F-BF89-B727AE3ABFA7}" dt="2025-06-09T19:35:27.188" v="493" actId="20577"/>
        <pc:sldMkLst>
          <pc:docMk/>
          <pc:sldMk cId="682217843" sldId="258"/>
        </pc:sldMkLst>
      </pc:sldChg>
      <pc:sldChg chg="modSp modNotes">
        <pc:chgData name="Nicklas Olsen" userId="S::nicklas.olsen_studentambassadors.com#ext#@skymadesimple.onmicrosoft.com::1a711865-2a50-463e-abcd-ada1fb13a981" providerId="AD" clId="Web-{00344E9E-E3B0-B38F-BF89-B727AE3ABFA7}" dt="2025-06-09T17:17:35.310" v="144"/>
        <pc:sldMkLst>
          <pc:docMk/>
          <pc:sldMk cId="4286153853" sldId="301"/>
        </pc:sldMkLst>
      </pc:sldChg>
      <pc:sldChg chg="mod modShow">
        <pc:chgData name="Nicklas Olsen" userId="S::nicklas.olsen_studentambassadors.com#ext#@skymadesimple.onmicrosoft.com::1a711865-2a50-463e-abcd-ada1fb13a981" providerId="AD" clId="Web-{00344E9E-E3B0-B38F-BF89-B727AE3ABFA7}" dt="2025-06-09T17:23:35.964" v="169"/>
        <pc:sldMkLst>
          <pc:docMk/>
          <pc:sldMk cId="3091807038" sldId="303"/>
        </pc:sldMkLst>
      </pc:sldChg>
      <pc:sldChg chg="addSp delSp modSp modNotes">
        <pc:chgData name="Nicklas Olsen" userId="S::nicklas.olsen_studentambassadors.com#ext#@skymadesimple.onmicrosoft.com::1a711865-2a50-463e-abcd-ada1fb13a981" providerId="AD" clId="Web-{00344E9E-E3B0-B38F-BF89-B727AE3ABFA7}" dt="2025-06-09T19:21:35.727" v="332"/>
        <pc:sldMkLst>
          <pc:docMk/>
          <pc:sldMk cId="1282406497" sldId="304"/>
        </pc:sldMkLst>
      </pc:sldChg>
      <pc:sldChg chg="addSp delSp modSp ord modNotes">
        <pc:chgData name="Nicklas Olsen" userId="S::nicklas.olsen_studentambassadors.com#ext#@skymadesimple.onmicrosoft.com::1a711865-2a50-463e-abcd-ada1fb13a981" providerId="AD" clId="Web-{00344E9E-E3B0-B38F-BF89-B727AE3ABFA7}" dt="2025-06-09T19:22:13.525" v="344"/>
        <pc:sldMkLst>
          <pc:docMk/>
          <pc:sldMk cId="1287790578" sldId="305"/>
        </pc:sldMkLst>
      </pc:sldChg>
      <pc:sldChg chg="modSp ord">
        <pc:chgData name="Nicklas Olsen" userId="S::nicklas.olsen_studentambassadors.com#ext#@skymadesimple.onmicrosoft.com::1a711865-2a50-463e-abcd-ada1fb13a981" providerId="AD" clId="Web-{00344E9E-E3B0-B38F-BF89-B727AE3ABFA7}" dt="2025-06-09T19:30:04.960" v="436"/>
        <pc:sldMkLst>
          <pc:docMk/>
          <pc:sldMk cId="3261953628" sldId="306"/>
        </pc:sldMkLst>
      </pc:sldChg>
      <pc:sldChg chg="mod modShow">
        <pc:chgData name="Nicklas Olsen" userId="S::nicklas.olsen_studentambassadors.com#ext#@skymadesimple.onmicrosoft.com::1a711865-2a50-463e-abcd-ada1fb13a981" providerId="AD" clId="Web-{00344E9E-E3B0-B38F-BF89-B727AE3ABFA7}" dt="2025-06-09T17:21:05.740" v="167"/>
        <pc:sldMkLst>
          <pc:docMk/>
          <pc:sldMk cId="867004277" sldId="308"/>
        </pc:sldMkLst>
      </pc:sldChg>
      <pc:sldChg chg="mod modShow">
        <pc:chgData name="Nicklas Olsen" userId="S::nicklas.olsen_studentambassadors.com#ext#@skymadesimple.onmicrosoft.com::1a711865-2a50-463e-abcd-ada1fb13a981" providerId="AD" clId="Web-{00344E9E-E3B0-B38F-BF89-B727AE3ABFA7}" dt="2025-06-09T17:21:08.818" v="168"/>
        <pc:sldMkLst>
          <pc:docMk/>
          <pc:sldMk cId="3323403568" sldId="309"/>
        </pc:sldMkLst>
      </pc:sldChg>
      <pc:sldChg chg="addSp delSp modSp modNotes">
        <pc:chgData name="Nicklas Olsen" userId="S::nicklas.olsen_studentambassadors.com#ext#@skymadesimple.onmicrosoft.com::1a711865-2a50-463e-abcd-ada1fb13a981" providerId="AD" clId="Web-{00344E9E-E3B0-B38F-BF89-B727AE3ABFA7}" dt="2025-06-09T17:19:05.532" v="166"/>
        <pc:sldMkLst>
          <pc:docMk/>
          <pc:sldMk cId="2756693882" sldId="310"/>
        </pc:sldMkLst>
      </pc:sldChg>
      <pc:sldChg chg="addSp modSp add replId modTransition addAnim modNotes">
        <pc:chgData name="Nicklas Olsen" userId="S::nicklas.olsen_studentambassadors.com#ext#@skymadesimple.onmicrosoft.com::1a711865-2a50-463e-abcd-ada1fb13a981" providerId="AD" clId="Web-{00344E9E-E3B0-B38F-BF89-B727AE3ABFA7}" dt="2025-06-09T19:49:16.181" v="602"/>
        <pc:sldMkLst>
          <pc:docMk/>
          <pc:sldMk cId="1564001279" sldId="311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1F3BBC-2FFE-4868-882A-BD75B2901FC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E505BF4-1E75-400B-AF68-DE9685CDB35B}">
      <dgm:prSet/>
      <dgm:spPr/>
      <dgm:t>
        <a:bodyPr/>
        <a:lstStyle/>
        <a:p>
          <a:r>
            <a:rPr lang="en-US"/>
            <a:t>macOS LAPS</a:t>
          </a:r>
        </a:p>
      </dgm:t>
    </dgm:pt>
    <dgm:pt modelId="{576B38E7-AA72-4568-9A23-DF410CE248A9}" type="parTrans" cxnId="{54C0707B-AC25-4B78-B937-EBE3730713FB}">
      <dgm:prSet/>
      <dgm:spPr/>
      <dgm:t>
        <a:bodyPr/>
        <a:lstStyle/>
        <a:p>
          <a:endParaRPr lang="en-US"/>
        </a:p>
      </dgm:t>
    </dgm:pt>
    <dgm:pt modelId="{F1E17F23-0B5A-4C04-ADD8-12A85051E64E}" type="sibTrans" cxnId="{54C0707B-AC25-4B78-B937-EBE3730713FB}">
      <dgm:prSet/>
      <dgm:spPr/>
      <dgm:t>
        <a:bodyPr/>
        <a:lstStyle/>
        <a:p>
          <a:endParaRPr lang="en-US"/>
        </a:p>
      </dgm:t>
    </dgm:pt>
    <dgm:pt modelId="{C9D88E8B-5FBB-4A88-96A0-2938B6ED57DE}">
      <dgm:prSet/>
      <dgm:spPr/>
      <dgm:t>
        <a:bodyPr/>
        <a:lstStyle/>
        <a:p>
          <a:r>
            <a:rPr lang="en-US" dirty="0"/>
            <a:t>State of Agents</a:t>
          </a:r>
        </a:p>
      </dgm:t>
    </dgm:pt>
    <dgm:pt modelId="{C3EE97CE-0BF9-40B8-929C-AC305886C9D8}" type="parTrans" cxnId="{082BD7CC-EE17-4012-9888-E75096A7213C}">
      <dgm:prSet/>
      <dgm:spPr/>
      <dgm:t>
        <a:bodyPr/>
        <a:lstStyle/>
        <a:p>
          <a:endParaRPr lang="en-US"/>
        </a:p>
      </dgm:t>
    </dgm:pt>
    <dgm:pt modelId="{14D91B9A-15E5-4FB5-9970-D82941B258DB}" type="sibTrans" cxnId="{082BD7CC-EE17-4012-9888-E75096A7213C}">
      <dgm:prSet/>
      <dgm:spPr/>
      <dgm:t>
        <a:bodyPr/>
        <a:lstStyle/>
        <a:p>
          <a:endParaRPr lang="en-US"/>
        </a:p>
      </dgm:t>
    </dgm:pt>
    <dgm:pt modelId="{28F9F9C2-BD5B-48B1-89E1-EDD1630B3C14}">
      <dgm:prSet/>
      <dgm:spPr/>
      <dgm:t>
        <a:bodyPr/>
        <a:lstStyle/>
        <a:p>
          <a:r>
            <a:rPr lang="en-US"/>
            <a:t>Community Tools</a:t>
          </a:r>
        </a:p>
      </dgm:t>
    </dgm:pt>
    <dgm:pt modelId="{D56B2579-E720-4BAB-9609-5C341D28C225}" type="parTrans" cxnId="{26E909C7-87BC-4EB6-B328-9D5372912A00}">
      <dgm:prSet/>
      <dgm:spPr/>
      <dgm:t>
        <a:bodyPr/>
        <a:lstStyle/>
        <a:p>
          <a:endParaRPr lang="en-US"/>
        </a:p>
      </dgm:t>
    </dgm:pt>
    <dgm:pt modelId="{323BF8F4-9835-46DA-91BE-4C3504E4D87F}" type="sibTrans" cxnId="{26E909C7-87BC-4EB6-B328-9D5372912A00}">
      <dgm:prSet/>
      <dgm:spPr/>
      <dgm:t>
        <a:bodyPr/>
        <a:lstStyle/>
        <a:p>
          <a:endParaRPr lang="en-US"/>
        </a:p>
      </dgm:t>
    </dgm:pt>
    <dgm:pt modelId="{AA2D52F3-82E3-4054-BFCB-A6F85B6C3234}">
      <dgm:prSet/>
      <dgm:spPr/>
      <dgm:t>
        <a:bodyPr/>
        <a:lstStyle/>
        <a:p>
          <a:r>
            <a:rPr lang="en-US"/>
            <a:t>Open floor</a:t>
          </a:r>
        </a:p>
      </dgm:t>
    </dgm:pt>
    <dgm:pt modelId="{CAECBD7F-3736-4718-BB43-8F07B104161F}" type="parTrans" cxnId="{EB04F50B-8730-4861-8411-63A2BFAF938F}">
      <dgm:prSet/>
      <dgm:spPr/>
      <dgm:t>
        <a:bodyPr/>
        <a:lstStyle/>
        <a:p>
          <a:endParaRPr lang="en-US"/>
        </a:p>
      </dgm:t>
    </dgm:pt>
    <dgm:pt modelId="{1994F98A-0BE2-4EA3-9343-FB7BAC66A860}" type="sibTrans" cxnId="{EB04F50B-8730-4861-8411-63A2BFAF938F}">
      <dgm:prSet/>
      <dgm:spPr/>
      <dgm:t>
        <a:bodyPr/>
        <a:lstStyle/>
        <a:p>
          <a:endParaRPr lang="en-US"/>
        </a:p>
      </dgm:t>
    </dgm:pt>
    <dgm:pt modelId="{B5CA474F-62CC-4E0C-BA54-2B4895A435CB}" type="pres">
      <dgm:prSet presAssocID="{B81F3BBC-2FFE-4868-882A-BD75B2901FCF}" presName="linear" presStyleCnt="0">
        <dgm:presLayoutVars>
          <dgm:animLvl val="lvl"/>
          <dgm:resizeHandles val="exact"/>
        </dgm:presLayoutVars>
      </dgm:prSet>
      <dgm:spPr/>
    </dgm:pt>
    <dgm:pt modelId="{4AFB50F7-929A-44D2-AB4B-7617807ED9F3}" type="pres">
      <dgm:prSet presAssocID="{EE505BF4-1E75-400B-AF68-DE9685CDB35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471AF67-3E6F-43EF-BAA5-D6C8CC327AD2}" type="pres">
      <dgm:prSet presAssocID="{F1E17F23-0B5A-4C04-ADD8-12A85051E64E}" presName="spacer" presStyleCnt="0"/>
      <dgm:spPr/>
    </dgm:pt>
    <dgm:pt modelId="{F5303DCC-AA25-4965-A833-42961764B8F6}" type="pres">
      <dgm:prSet presAssocID="{C9D88E8B-5FBB-4A88-96A0-2938B6ED57D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4DBB6D1-049F-4894-B6B9-C25ABEE7F021}" type="pres">
      <dgm:prSet presAssocID="{14D91B9A-15E5-4FB5-9970-D82941B258DB}" presName="spacer" presStyleCnt="0"/>
      <dgm:spPr/>
    </dgm:pt>
    <dgm:pt modelId="{C3BC25E4-76E0-45A5-9F09-810CD32AE3A8}" type="pres">
      <dgm:prSet presAssocID="{28F9F9C2-BD5B-48B1-89E1-EDD1630B3C1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94A51FE-E9F0-4F96-8654-3C55341E0265}" type="pres">
      <dgm:prSet presAssocID="{323BF8F4-9835-46DA-91BE-4C3504E4D87F}" presName="spacer" presStyleCnt="0"/>
      <dgm:spPr/>
    </dgm:pt>
    <dgm:pt modelId="{F3456726-DF56-4A14-AB77-7DAE5BC63B9C}" type="pres">
      <dgm:prSet presAssocID="{AA2D52F3-82E3-4054-BFCB-A6F85B6C323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786D703-8C6D-4B1C-BE40-76E0EB9FF6A2}" type="presOf" srcId="{B81F3BBC-2FFE-4868-882A-BD75B2901FCF}" destId="{B5CA474F-62CC-4E0C-BA54-2B4895A435CB}" srcOrd="0" destOrd="0" presId="urn:microsoft.com/office/officeart/2005/8/layout/vList2"/>
    <dgm:cxn modelId="{EB04F50B-8730-4861-8411-63A2BFAF938F}" srcId="{B81F3BBC-2FFE-4868-882A-BD75B2901FCF}" destId="{AA2D52F3-82E3-4054-BFCB-A6F85B6C3234}" srcOrd="3" destOrd="0" parTransId="{CAECBD7F-3736-4718-BB43-8F07B104161F}" sibTransId="{1994F98A-0BE2-4EA3-9343-FB7BAC66A860}"/>
    <dgm:cxn modelId="{E8468A75-B385-4998-A03C-6C61A85F63BB}" type="presOf" srcId="{EE505BF4-1E75-400B-AF68-DE9685CDB35B}" destId="{4AFB50F7-929A-44D2-AB4B-7617807ED9F3}" srcOrd="0" destOrd="0" presId="urn:microsoft.com/office/officeart/2005/8/layout/vList2"/>
    <dgm:cxn modelId="{8E977778-42B2-4B2C-B85A-CA1F69047607}" type="presOf" srcId="{28F9F9C2-BD5B-48B1-89E1-EDD1630B3C14}" destId="{C3BC25E4-76E0-45A5-9F09-810CD32AE3A8}" srcOrd="0" destOrd="0" presId="urn:microsoft.com/office/officeart/2005/8/layout/vList2"/>
    <dgm:cxn modelId="{54C0707B-AC25-4B78-B937-EBE3730713FB}" srcId="{B81F3BBC-2FFE-4868-882A-BD75B2901FCF}" destId="{EE505BF4-1E75-400B-AF68-DE9685CDB35B}" srcOrd="0" destOrd="0" parTransId="{576B38E7-AA72-4568-9A23-DF410CE248A9}" sibTransId="{F1E17F23-0B5A-4C04-ADD8-12A85051E64E}"/>
    <dgm:cxn modelId="{711CAEAE-864F-438C-862F-7FF904988B5D}" type="presOf" srcId="{AA2D52F3-82E3-4054-BFCB-A6F85B6C3234}" destId="{F3456726-DF56-4A14-AB77-7DAE5BC63B9C}" srcOrd="0" destOrd="0" presId="urn:microsoft.com/office/officeart/2005/8/layout/vList2"/>
    <dgm:cxn modelId="{26E909C7-87BC-4EB6-B328-9D5372912A00}" srcId="{B81F3BBC-2FFE-4868-882A-BD75B2901FCF}" destId="{28F9F9C2-BD5B-48B1-89E1-EDD1630B3C14}" srcOrd="2" destOrd="0" parTransId="{D56B2579-E720-4BAB-9609-5C341D28C225}" sibTransId="{323BF8F4-9835-46DA-91BE-4C3504E4D87F}"/>
    <dgm:cxn modelId="{082BD7CC-EE17-4012-9888-E75096A7213C}" srcId="{B81F3BBC-2FFE-4868-882A-BD75B2901FCF}" destId="{C9D88E8B-5FBB-4A88-96A0-2938B6ED57DE}" srcOrd="1" destOrd="0" parTransId="{C3EE97CE-0BF9-40B8-929C-AC305886C9D8}" sibTransId="{14D91B9A-15E5-4FB5-9970-D82941B258DB}"/>
    <dgm:cxn modelId="{4693F5D5-F0D8-4DEE-8589-B445BE0442E4}" type="presOf" srcId="{C9D88E8B-5FBB-4A88-96A0-2938B6ED57DE}" destId="{F5303DCC-AA25-4965-A833-42961764B8F6}" srcOrd="0" destOrd="0" presId="urn:microsoft.com/office/officeart/2005/8/layout/vList2"/>
    <dgm:cxn modelId="{54F78EBF-1807-4488-B005-DCDA2AF9D519}" type="presParOf" srcId="{B5CA474F-62CC-4E0C-BA54-2B4895A435CB}" destId="{4AFB50F7-929A-44D2-AB4B-7617807ED9F3}" srcOrd="0" destOrd="0" presId="urn:microsoft.com/office/officeart/2005/8/layout/vList2"/>
    <dgm:cxn modelId="{D7C4CABB-4735-4B8D-A131-E73FD29A7F95}" type="presParOf" srcId="{B5CA474F-62CC-4E0C-BA54-2B4895A435CB}" destId="{C471AF67-3E6F-43EF-BAA5-D6C8CC327AD2}" srcOrd="1" destOrd="0" presId="urn:microsoft.com/office/officeart/2005/8/layout/vList2"/>
    <dgm:cxn modelId="{29FA76A1-2E50-45C9-A576-C2F3E2AE8985}" type="presParOf" srcId="{B5CA474F-62CC-4E0C-BA54-2B4895A435CB}" destId="{F5303DCC-AA25-4965-A833-42961764B8F6}" srcOrd="2" destOrd="0" presId="urn:microsoft.com/office/officeart/2005/8/layout/vList2"/>
    <dgm:cxn modelId="{2CFD9944-A2FF-4D6E-A16B-9AF799B2EB22}" type="presParOf" srcId="{B5CA474F-62CC-4E0C-BA54-2B4895A435CB}" destId="{64DBB6D1-049F-4894-B6B9-C25ABEE7F021}" srcOrd="3" destOrd="0" presId="urn:microsoft.com/office/officeart/2005/8/layout/vList2"/>
    <dgm:cxn modelId="{56869DA9-D87D-4D82-8132-CD7C82989292}" type="presParOf" srcId="{B5CA474F-62CC-4E0C-BA54-2B4895A435CB}" destId="{C3BC25E4-76E0-45A5-9F09-810CD32AE3A8}" srcOrd="4" destOrd="0" presId="urn:microsoft.com/office/officeart/2005/8/layout/vList2"/>
    <dgm:cxn modelId="{B67B125A-0A21-4763-8B7E-51944479D36A}" type="presParOf" srcId="{B5CA474F-62CC-4E0C-BA54-2B4895A435CB}" destId="{A94A51FE-E9F0-4F96-8654-3C55341E0265}" srcOrd="5" destOrd="0" presId="urn:microsoft.com/office/officeart/2005/8/layout/vList2"/>
    <dgm:cxn modelId="{34970302-B404-431B-9AB8-1EAAB1041673}" type="presParOf" srcId="{B5CA474F-62CC-4E0C-BA54-2B4895A435CB}" destId="{F3456726-DF56-4A14-AB77-7DAE5BC63B9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FB50F7-929A-44D2-AB4B-7617807ED9F3}">
      <dsp:nvSpPr>
        <dsp:cNvPr id="0" name=""/>
        <dsp:cNvSpPr/>
      </dsp:nvSpPr>
      <dsp:spPr>
        <a:xfrm>
          <a:off x="0" y="23303"/>
          <a:ext cx="6245265" cy="127120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/>
            <a:t>macOS LAPS</a:t>
          </a:r>
        </a:p>
      </dsp:txBody>
      <dsp:txXfrm>
        <a:off x="62055" y="85358"/>
        <a:ext cx="6121155" cy="1147095"/>
      </dsp:txXfrm>
    </dsp:sp>
    <dsp:sp modelId="{F5303DCC-AA25-4965-A833-42961764B8F6}">
      <dsp:nvSpPr>
        <dsp:cNvPr id="0" name=""/>
        <dsp:cNvSpPr/>
      </dsp:nvSpPr>
      <dsp:spPr>
        <a:xfrm>
          <a:off x="0" y="1447148"/>
          <a:ext cx="6245265" cy="1271205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 dirty="0"/>
            <a:t>State of Agents</a:t>
          </a:r>
        </a:p>
      </dsp:txBody>
      <dsp:txXfrm>
        <a:off x="62055" y="1509203"/>
        <a:ext cx="6121155" cy="1147095"/>
      </dsp:txXfrm>
    </dsp:sp>
    <dsp:sp modelId="{C3BC25E4-76E0-45A5-9F09-810CD32AE3A8}">
      <dsp:nvSpPr>
        <dsp:cNvPr id="0" name=""/>
        <dsp:cNvSpPr/>
      </dsp:nvSpPr>
      <dsp:spPr>
        <a:xfrm>
          <a:off x="0" y="2870993"/>
          <a:ext cx="6245265" cy="1271205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/>
            <a:t>Community Tools</a:t>
          </a:r>
        </a:p>
      </dsp:txBody>
      <dsp:txXfrm>
        <a:off x="62055" y="2933048"/>
        <a:ext cx="6121155" cy="1147095"/>
      </dsp:txXfrm>
    </dsp:sp>
    <dsp:sp modelId="{F3456726-DF56-4A14-AB77-7DAE5BC63B9C}">
      <dsp:nvSpPr>
        <dsp:cNvPr id="0" name=""/>
        <dsp:cNvSpPr/>
      </dsp:nvSpPr>
      <dsp:spPr>
        <a:xfrm>
          <a:off x="0" y="4294838"/>
          <a:ext cx="6245265" cy="1271205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/>
            <a:t>Open floor</a:t>
          </a:r>
        </a:p>
      </dsp:txBody>
      <dsp:txXfrm>
        <a:off x="62055" y="4356893"/>
        <a:ext cx="6121155" cy="1147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D3D65-B77D-4FB3-AB25-F57290C772A7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9162F-9E0F-4E82-B7BF-DEF0AFF6FEBA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62780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868540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11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744227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13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408749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https://learn.microsoft.com/en-us/intune/intune-service/enrollment/macos-laps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14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606084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https://ugurkoc.de/kql-queries-made-easy-my-intune-admin-journey-with-copilot/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15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186304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15CC2-757D-BD44-314F-B9C2B5AA5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8D95D0-692C-5773-19A0-33DA33E5EE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3FA46C-0B63-A4BF-891E-3F12411597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a typeface="Calibri"/>
                <a:cs typeface="Calibri"/>
              </a:rPr>
              <a:t>https://github.com/msdirtbag/MDEAutomator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https://hunt.quasarops.com/</a:t>
            </a:r>
          </a:p>
          <a:p>
            <a:endParaRPr lang="en-US" dirty="0">
              <a:ea typeface="Calibri"/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a typeface="Calibri"/>
                <a:cs typeface="Calibri"/>
              </a:rPr>
              <a:t>https://www.tenuvault.com/coming-soon</a:t>
            </a: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6223B-AE38-6C69-D2E7-3D12E37B88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16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06896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Objective of </a:t>
            </a:r>
            <a:r>
              <a:rPr lang="en-GB" err="1"/>
              <a:t>CloudHour</a:t>
            </a:r>
            <a:endParaRPr lang="en-GB"/>
          </a:p>
          <a:p>
            <a:pPr lvl="1"/>
            <a:r>
              <a:rPr lang="en-GB"/>
              <a:t>The objective of </a:t>
            </a:r>
            <a:r>
              <a:rPr lang="en-GB" err="1"/>
              <a:t>CloudHour</a:t>
            </a:r>
            <a:r>
              <a:rPr lang="en-GB"/>
              <a:t> is to create a collaborative space where professionals can come together to discuss, learn, and share insights on the most pressing topics in cloud security and modern workplace technology.</a:t>
            </a:r>
          </a:p>
          <a:p>
            <a:r>
              <a:rPr lang="en-GB"/>
              <a:t>Why its important</a:t>
            </a:r>
          </a:p>
          <a:p>
            <a:pPr lvl="1"/>
            <a:r>
              <a:rPr lang="en-GB" err="1"/>
              <a:t>CloudHour</a:t>
            </a:r>
            <a:r>
              <a:rPr lang="en-GB"/>
              <a:t> is important because, in the rapidly evolving landscape of cloud security and workplace technologies, staying updated and connected is crucial for career growth and organizational resilience</a:t>
            </a:r>
          </a:p>
          <a:p>
            <a:r>
              <a:rPr lang="en-GB"/>
              <a:t>How it will benefit the community</a:t>
            </a:r>
          </a:p>
          <a:p>
            <a:pPr lvl="1"/>
            <a:r>
              <a:rPr lang="en-GB"/>
              <a:t>By attending </a:t>
            </a:r>
            <a:r>
              <a:rPr lang="en-GB" err="1"/>
              <a:t>CloudHour</a:t>
            </a:r>
            <a:r>
              <a:rPr lang="en-GB"/>
              <a:t>, community members will have the unique opportunity to engage with industry experts in real-time, ask questions, network with like-minded professionals, and even have the chance to contribute their own expertise by becoming guest speakers in future episodes.</a:t>
            </a:r>
          </a:p>
          <a:p>
            <a:endParaRPr lang="en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69899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https://www.linkedin.com/newsletters/7345954317935276033/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28932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https://ignite.microsoft.com/en-US/home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962786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ea typeface="Calibri"/>
                <a:cs typeface="Calibri"/>
              </a:rPr>
              <a:t>MCP for Beginners (talks about security and how to build your first MCP server)</a:t>
            </a:r>
          </a:p>
          <a:p>
            <a:r>
              <a:rPr lang="en-US" dirty="0">
                <a:ea typeface="Calibri"/>
                <a:cs typeface="Calibri"/>
              </a:rPr>
              <a:t>https://www.youtube.com/playlist?list=PLlrxD0HtieHjYfVUpGl_-ai7D6FRBjV-d</a:t>
            </a:r>
          </a:p>
          <a:p>
            <a:endParaRPr lang="en-US" dirty="0">
              <a:ea typeface="Calibri"/>
              <a:cs typeface="Calibri"/>
            </a:endParaRPr>
          </a:p>
          <a:p>
            <a:pPr algn="l"/>
            <a:r>
              <a:rPr lang="en-US" b="1" dirty="0">
                <a:ea typeface="Calibri"/>
                <a:cs typeface="Calibri"/>
              </a:rPr>
              <a:t>Configure Verified ID settings for an access package in entitlement management</a:t>
            </a:r>
          </a:p>
          <a:p>
            <a:r>
              <a:rPr lang="en-US" dirty="0">
                <a:ea typeface="Calibri"/>
                <a:cs typeface="Calibri"/>
              </a:rPr>
              <a:t>https://learn.microsoft.com/en-us/entra/id-governance/entitlement-management-verified-id-settings</a:t>
            </a:r>
          </a:p>
          <a:p>
            <a:endParaRPr lang="en-US" dirty="0">
              <a:ea typeface="Calibri"/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ea typeface="Calibri"/>
                <a:cs typeface="Calibri"/>
              </a:rPr>
              <a:t>Marcus Burnap - Microsoft Security - Sentinel - Defender XDR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https://mbcloudteck.substack.com/p/navigating-the-future-with-Microsoft</a:t>
            </a: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6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09000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https://techcommunity.microsoft.com/blog/intunecustomersuccess/apple-making-device-migration-to-microsoft-intune-easy-with-upcoming-os-26-relea/4439895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7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237192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https://learn.microsoft.com/en-us/entra/identity/hybrid/concept-source-of-authority-overview</a:t>
            </a:r>
          </a:p>
          <a:p>
            <a:endParaRPr lang="en-US" dirty="0"/>
          </a:p>
          <a:p>
            <a:r>
              <a:rPr lang="en-US" dirty="0"/>
              <a:t>https://learn.microsoft.com/en-us/entra/architecture/road-to-the-cloud-posture#five-states-of-transformation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8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49781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https://learn.microsoft.com/en-us/entra/architecture/road-to-the-cloud-posture#five-states-of-transformation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9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24009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0735F0-55EE-28D2-FDDB-841C501CF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0D29B0-712C-D996-2C80-4659ACEC86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D79602-5AAA-FDC0-0922-F2C2B6C1CA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https://learn.microsoft.com/en-us/entra/architecture/road-to-the-cloud-posture#five-states-of-transformation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E7A5BB-9B8C-D5FD-3C2A-504B12C0DA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D9162F-9E0F-4E82-B7BF-DEF0AFF6FEBA}" type="slidenum">
              <a:rPr lang="en-DK" smtClean="0"/>
              <a:t>10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09198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4D55E-FF9E-8509-12F6-75DBA8B5C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802D0-E5BE-DA9A-DC1A-5C3DE0251B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12F52-0CE3-7A88-AC5F-8791300AC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0D108-51DF-6F72-04DC-5E8B26568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089BD-86DD-E5B9-B894-4B456F3F9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10290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2395E-D1F3-4560-ED24-BE68B60E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867835-1484-DAB6-9826-07CDCA371A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F783D-0F3C-5C84-D6C2-6B0EFE6F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3CF22-933A-1B7C-E04C-0F98961DF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CFEC1-BFAD-8470-E621-93F0AD5CE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23646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9191DF-2961-9A79-1070-3CD9203CCE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F2E35-832B-639E-153B-291F224564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A6101-6F6C-10AC-DC5F-23A607084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3E555-2A8E-C484-CC3B-79529D45B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94F27-33A1-F8F7-48B6-18CBFBE3F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23884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FC436-D1D4-7523-FFC0-A31BFCC8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9A43C-0135-FD03-B69A-0EE7E7D74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EE2A8-3356-2940-D5AF-3ABA56BB7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8CCA4-5F70-4444-C975-50C4BC7F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F85A9-4933-58B9-FE7D-22D179350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40866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5CE53-DF7C-CD6F-2952-D5880FF7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6C830-5606-C2FA-FA62-445083FFC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922A7-5633-C6C9-9FA8-68E112393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B882F-5FE2-CE81-B82E-C4AB0B5A3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5D069D-A90B-B568-394C-A94A61430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07858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1BD77-7DF4-4340-04EA-EED8CB79B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F7EE8-1EF2-0CF6-3F5E-267D99084E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CD8DC-0E86-7683-C702-817A97448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052C3C-8F81-7D3F-2E16-9DC59C169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2F15DC-E204-E340-C450-C0121698F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05EC7A-F053-1BD9-0A0B-31140AE42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47442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DB7CB-1603-1198-942D-DFA7C9120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FB6CA-2407-13F3-DC61-13A85DEEB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EF2B5-EAF1-21E6-6322-FCB5D2324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ECEA7-DDAB-D20D-522C-16996C86AD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48792E-C24E-F5DE-6E6B-9A76907E09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E403F0-1544-45F6-BCF2-215498CA6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0D749F-9A01-90EB-EA39-F60F2F095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40B726-3C9D-B564-9DD7-77D2FC9BB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96622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15D76-5653-50A0-ADBB-5A7B4B36D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FF669B-D0F4-B547-DEA0-5AF19CA80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751176-0180-9759-29EC-6FF2C7E08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5775C6-B807-1C37-40BF-2876C1FDF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00555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167ED3-8D3A-65B0-DFE0-136DC8F73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2F7547-6007-9F74-ECA2-D6241147D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2D5FFE-1455-579E-52D2-881F2579A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12747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9B390-FB4A-BD31-B5A8-EB1F25875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CA41B-77C1-6A31-C520-887F66699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5EF0E6-A0D7-72FC-C54C-22B5A6382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7DBC0C-3153-8E84-82DC-EAAFC41A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5E301D-C535-8F5C-6E59-8508E09F3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B5809E-8B62-702C-A40D-F6DE3393E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99269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3E5E6-01FD-9174-9A37-5E483CB78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114744-9006-0773-D907-75DC3CFCEC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D795F8-7191-F819-809B-AEB5ACEB45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798ADB-CC86-4462-7EAB-B9998B2DA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077649-8299-996F-5C3F-C73887AD8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B6EECD-3DBB-778A-859A-9CA135F92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85120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EE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220276-AC12-46ED-DD8F-B5AA64991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76C7ED-60DB-402A-909F-972193412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159A3-C0DB-AE03-0428-800448E0CD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65FD5-CE81-456F-92DE-28D04CDE49C6}" type="datetimeFigureOut">
              <a:rPr lang="en-DK" smtClean="0"/>
              <a:t>08/07/2025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DA24A-0FC9-056B-EF16-5E77F0C6F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B774E-2BAF-505F-EC91-AD9886CD0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0D8C93-3C08-4BC9-9FB7-6770DD523AA8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45178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gurkoc.de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hyperlink" Target="https://www.linkedin.com/in/ugurkocde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97137-1D1E-515D-F10C-CBA7A3810F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AA8A95-918E-D3CB-50E7-607E1A6BFD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white logo with a black background&#10;&#10;Description automatically generated">
            <a:extLst>
              <a:ext uri="{FF2B5EF4-FFF2-40B4-BE49-F238E27FC236}">
                <a16:creationId xmlns:a16="http://schemas.microsoft.com/office/drawing/2014/main" id="{BDABB9B7-06D6-1E6B-E497-01AAC8134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73" y="-87182"/>
            <a:ext cx="12192000" cy="6858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830814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D30365-DEBE-3249-F2A6-F9CE8FEF26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" name="Rectangle 2071">
            <a:extLst>
              <a:ext uri="{FF2B5EF4-FFF2-40B4-BE49-F238E27FC236}">
                <a16:creationId xmlns:a16="http://schemas.microsoft.com/office/drawing/2014/main" id="{9C01EA32-6390-6BD8-9B02-53579E02F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4" name="Rectangle 2073">
            <a:extLst>
              <a:ext uri="{FF2B5EF4-FFF2-40B4-BE49-F238E27FC236}">
                <a16:creationId xmlns:a16="http://schemas.microsoft.com/office/drawing/2014/main" id="{BCD317DE-CBA1-0E58-F674-88E930CFF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76" name="Group 2075">
            <a:extLst>
              <a:ext uri="{FF2B5EF4-FFF2-40B4-BE49-F238E27FC236}">
                <a16:creationId xmlns:a16="http://schemas.microsoft.com/office/drawing/2014/main" id="{A7BD775B-F4FE-FE78-1B3B-85F2F3365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077" name="Oval 2076">
              <a:extLst>
                <a:ext uri="{FF2B5EF4-FFF2-40B4-BE49-F238E27FC236}">
                  <a16:creationId xmlns:a16="http://schemas.microsoft.com/office/drawing/2014/main" id="{A5681AE2-D777-EC6C-5DCA-1E30786E8B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8" name="Oval 2077">
              <a:extLst>
                <a:ext uri="{FF2B5EF4-FFF2-40B4-BE49-F238E27FC236}">
                  <a16:creationId xmlns:a16="http://schemas.microsoft.com/office/drawing/2014/main" id="{D9F0A1B1-7DAB-DDA1-B293-8738FAA28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9" name="Oval 2078">
              <a:extLst>
                <a:ext uri="{FF2B5EF4-FFF2-40B4-BE49-F238E27FC236}">
                  <a16:creationId xmlns:a16="http://schemas.microsoft.com/office/drawing/2014/main" id="{A95FB0D7-0E2B-6753-B643-420087046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0" name="Oval 2079">
              <a:extLst>
                <a:ext uri="{FF2B5EF4-FFF2-40B4-BE49-F238E27FC236}">
                  <a16:creationId xmlns:a16="http://schemas.microsoft.com/office/drawing/2014/main" id="{06B53A06-BB75-F36F-4F87-021B4274CE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81" name="Oval 2080">
              <a:extLst>
                <a:ext uri="{FF2B5EF4-FFF2-40B4-BE49-F238E27FC236}">
                  <a16:creationId xmlns:a16="http://schemas.microsoft.com/office/drawing/2014/main" id="{9727378B-A554-6263-9F6A-1D73103A7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2" name="Oval 2081">
              <a:extLst>
                <a:ext uri="{FF2B5EF4-FFF2-40B4-BE49-F238E27FC236}">
                  <a16:creationId xmlns:a16="http://schemas.microsoft.com/office/drawing/2014/main" id="{EAF85E26-83C2-5DCF-7EB9-E9348017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84" name="Rectangle 2083">
            <a:extLst>
              <a:ext uri="{FF2B5EF4-FFF2-40B4-BE49-F238E27FC236}">
                <a16:creationId xmlns:a16="http://schemas.microsoft.com/office/drawing/2014/main" id="{E6104B39-469E-31DC-3C7E-C36E57A36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CD109A-44FB-059E-EDD3-309D1A8C6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62" y="597443"/>
            <a:ext cx="8765219" cy="1984568"/>
          </a:xfrm>
          <a:noFill/>
        </p:spPr>
        <p:txBody>
          <a:bodyPr anchor="t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What state do you see the most?</a:t>
            </a:r>
          </a:p>
        </p:txBody>
      </p:sp>
      <p:sp>
        <p:nvSpPr>
          <p:cNvPr id="2086" name="Rectangle 2085">
            <a:extLst>
              <a:ext uri="{FF2B5EF4-FFF2-40B4-BE49-F238E27FC236}">
                <a16:creationId xmlns:a16="http://schemas.microsoft.com/office/drawing/2014/main" id="{51F0C4DF-753A-771E-3908-DB0E6BBC1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88" name="Group 2087">
            <a:extLst>
              <a:ext uri="{FF2B5EF4-FFF2-40B4-BE49-F238E27FC236}">
                <a16:creationId xmlns:a16="http://schemas.microsoft.com/office/drawing/2014/main" id="{B6C42397-8452-E5CA-4FAE-4C5FB95039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089" name="Straight Connector 2088">
              <a:extLst>
                <a:ext uri="{FF2B5EF4-FFF2-40B4-BE49-F238E27FC236}">
                  <a16:creationId xmlns:a16="http://schemas.microsoft.com/office/drawing/2014/main" id="{2F280CDA-A53D-7DA7-EBFA-E7FF69EEC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0" name="Straight Connector 2089">
              <a:extLst>
                <a:ext uri="{FF2B5EF4-FFF2-40B4-BE49-F238E27FC236}">
                  <a16:creationId xmlns:a16="http://schemas.microsoft.com/office/drawing/2014/main" id="{3A6D8FDF-8855-5466-4383-E1462BA60F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1" name="Straight Connector 2090">
              <a:extLst>
                <a:ext uri="{FF2B5EF4-FFF2-40B4-BE49-F238E27FC236}">
                  <a16:creationId xmlns:a16="http://schemas.microsoft.com/office/drawing/2014/main" id="{7A27C053-1BFA-8334-1815-78DDEAC2B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2" name="Straight Connector 2091">
              <a:extLst>
                <a:ext uri="{FF2B5EF4-FFF2-40B4-BE49-F238E27FC236}">
                  <a16:creationId xmlns:a16="http://schemas.microsoft.com/office/drawing/2014/main" id="{15F8F2FF-FF65-9451-3B3D-745292C0F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94" name="Group 2093">
            <a:extLst>
              <a:ext uri="{FF2B5EF4-FFF2-40B4-BE49-F238E27FC236}">
                <a16:creationId xmlns:a16="http://schemas.microsoft.com/office/drawing/2014/main" id="{BEBE3307-1515-5422-934D-78057362F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2095" name="Straight Connector 2094">
              <a:extLst>
                <a:ext uri="{FF2B5EF4-FFF2-40B4-BE49-F238E27FC236}">
                  <a16:creationId xmlns:a16="http://schemas.microsoft.com/office/drawing/2014/main" id="{4CA996CE-9DC1-3657-EA80-F68DD070A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6" name="Straight Connector 2095">
              <a:extLst>
                <a:ext uri="{FF2B5EF4-FFF2-40B4-BE49-F238E27FC236}">
                  <a16:creationId xmlns:a16="http://schemas.microsoft.com/office/drawing/2014/main" id="{85E06543-CCEF-7476-7C59-C734ADFE0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7" name="Straight Connector 2096">
              <a:extLst>
                <a:ext uri="{FF2B5EF4-FFF2-40B4-BE49-F238E27FC236}">
                  <a16:creationId xmlns:a16="http://schemas.microsoft.com/office/drawing/2014/main" id="{B7519BF3-684A-417F-1FCB-DAA8F894E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8" name="Straight Connector 2097">
              <a:extLst>
                <a:ext uri="{FF2B5EF4-FFF2-40B4-BE49-F238E27FC236}">
                  <a16:creationId xmlns:a16="http://schemas.microsoft.com/office/drawing/2014/main" id="{48CB913F-04F0-5997-DFA7-25704550A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 descr="Diagram that shows five network architectures: cloud attached, hybrid, cloud first, Active Directory minimized, and 100% cloud.">
            <a:extLst>
              <a:ext uri="{FF2B5EF4-FFF2-40B4-BE49-F238E27FC236}">
                <a16:creationId xmlns:a16="http://schemas.microsoft.com/office/drawing/2014/main" id="{6BEA2F2C-9F34-F1C0-EFDA-6AD41AC37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20811" y="2451557"/>
            <a:ext cx="5330898" cy="299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00" name="Group 2099">
            <a:extLst>
              <a:ext uri="{FF2B5EF4-FFF2-40B4-BE49-F238E27FC236}">
                <a16:creationId xmlns:a16="http://schemas.microsoft.com/office/drawing/2014/main" id="{9089B40A-39F9-FEEE-7267-749D25F91A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3" y="2900856"/>
            <a:ext cx="304800" cy="429768"/>
            <a:chOff x="215328" y="-46937"/>
            <a:chExt cx="304800" cy="2773841"/>
          </a:xfrm>
        </p:grpSpPr>
        <p:cxnSp>
          <p:nvCxnSpPr>
            <p:cNvPr id="2101" name="Straight Connector 2100">
              <a:extLst>
                <a:ext uri="{FF2B5EF4-FFF2-40B4-BE49-F238E27FC236}">
                  <a16:creationId xmlns:a16="http://schemas.microsoft.com/office/drawing/2014/main" id="{7237887D-2142-2EBD-0F41-47AF094DC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2" name="Straight Connector 2101">
              <a:extLst>
                <a:ext uri="{FF2B5EF4-FFF2-40B4-BE49-F238E27FC236}">
                  <a16:creationId xmlns:a16="http://schemas.microsoft.com/office/drawing/2014/main" id="{F749139A-6984-EBBE-E48C-199F70DC49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3" name="Straight Connector 2102">
              <a:extLst>
                <a:ext uri="{FF2B5EF4-FFF2-40B4-BE49-F238E27FC236}">
                  <a16:creationId xmlns:a16="http://schemas.microsoft.com/office/drawing/2014/main" id="{CF5C0CB0-6777-2E4A-6D1B-2643B9915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4" name="Straight Connector 2103">
              <a:extLst>
                <a:ext uri="{FF2B5EF4-FFF2-40B4-BE49-F238E27FC236}">
                  <a16:creationId xmlns:a16="http://schemas.microsoft.com/office/drawing/2014/main" id="{97DA4AE8-3FD3-D98A-F34A-7C3E7C29E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AFA2C8-1D2C-905C-95B0-690127F90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328" y="1825624"/>
            <a:ext cx="6476549" cy="46904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highlight>
                  <a:srgbClr val="008080"/>
                </a:highlight>
              </a:rPr>
              <a:t>1. </a:t>
            </a:r>
            <a:r>
              <a:rPr lang="en-US" sz="2000" b="1" dirty="0">
                <a:solidFill>
                  <a:schemeClr val="bg1"/>
                </a:solidFill>
              </a:rPr>
              <a:t>Cloud Attached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(Basic Entra ID use. Identity still managed on-prem)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highlight>
                  <a:srgbClr val="008080"/>
                </a:highlight>
              </a:rPr>
              <a:t>2. </a:t>
            </a:r>
            <a:r>
              <a:rPr lang="en-US" sz="2000" b="1" dirty="0">
                <a:solidFill>
                  <a:schemeClr val="bg1"/>
                </a:solidFill>
              </a:rPr>
              <a:t>Hybrid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(Cloud features added. IAM split between AD and Entra ID)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highlight>
                  <a:srgbClr val="008080"/>
                </a:highlight>
              </a:rPr>
              <a:t>3. </a:t>
            </a:r>
            <a:r>
              <a:rPr lang="en-US" sz="2000" b="1" dirty="0">
                <a:solidFill>
                  <a:schemeClr val="bg1"/>
                </a:solidFill>
              </a:rPr>
              <a:t>Cloud First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(New workloads go cloud. AD dependency begins shrinking)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highlight>
                  <a:srgbClr val="008080"/>
                </a:highlight>
              </a:rPr>
              <a:t>4. </a:t>
            </a:r>
            <a:r>
              <a:rPr lang="en-US" sz="2000" b="1" dirty="0">
                <a:solidFill>
                  <a:schemeClr val="bg1"/>
                </a:solidFill>
              </a:rPr>
              <a:t>Active Directory Minimized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(Most identity in Entra ID. AD used for exceptions only)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highlight>
                  <a:srgbClr val="008080"/>
                </a:highlight>
              </a:rPr>
              <a:t>5. </a:t>
            </a:r>
            <a:r>
              <a:rPr lang="en-US" sz="2000" b="1" dirty="0">
                <a:solidFill>
                  <a:schemeClr val="bg1"/>
                </a:solidFill>
              </a:rPr>
              <a:t>100% Cloud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(Full cloud identity. No on-prem IAM left)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866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16C26E-37B2-6208-9D82-1F9A745CB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Discord Server tag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E59B527E-568E-D5D4-71EE-40E79F452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8035" y="3179835"/>
            <a:ext cx="4887007" cy="120031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928BE18-7986-4F7E-6115-42FA0F40C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331" y="369913"/>
            <a:ext cx="3146363" cy="278453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6A193CA-C6EE-C76A-C168-AE21E3B8BE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8881" y="4314301"/>
            <a:ext cx="3588640" cy="146237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B4EBF64-788E-CFA1-E8A1-B73241B761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035" y="2150991"/>
            <a:ext cx="4887007" cy="102884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4F9D14B-1705-6B26-D42C-925AEE42BF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1352" y="4259749"/>
            <a:ext cx="2666442" cy="219693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948F125-C064-CF1B-EE9A-C9EDDF9992DF}"/>
              </a:ext>
            </a:extLst>
          </p:cNvPr>
          <p:cNvSpPr txBox="1"/>
          <p:nvPr/>
        </p:nvSpPr>
        <p:spPr>
          <a:xfrm>
            <a:off x="7454404" y="3543213"/>
            <a:ext cx="287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4F74DE8-3727-4E48-6959-9CBAF963D362}"/>
              </a:ext>
            </a:extLst>
          </p:cNvPr>
          <p:cNvSpPr txBox="1"/>
          <p:nvPr/>
        </p:nvSpPr>
        <p:spPr>
          <a:xfrm>
            <a:off x="6081961" y="18524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178569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CD78F6F-4BEE-F0EC-3C98-0DE86185B695}"/>
              </a:ext>
            </a:extLst>
          </p:cNvPr>
          <p:cNvSpPr txBox="1">
            <a:spLocks/>
          </p:cNvSpPr>
          <p:nvPr/>
        </p:nvSpPr>
        <p:spPr>
          <a:xfrm>
            <a:off x="481013" y="3752849"/>
            <a:ext cx="3290887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 b="1">
                <a:latin typeface="Arial Nova"/>
              </a:rPr>
              <a:t>Want to a join Spotlight?</a:t>
            </a:r>
          </a:p>
        </p:txBody>
      </p:sp>
      <p:pic>
        <p:nvPicPr>
          <p:cNvPr id="8" name="Picture 7" descr="A screenshot of a website&#10;&#10;AI-generated content may be incorrect.">
            <a:extLst>
              <a:ext uri="{FF2B5EF4-FFF2-40B4-BE49-F238E27FC236}">
                <a16:creationId xmlns:a16="http://schemas.microsoft.com/office/drawing/2014/main" id="{7FC83404-7751-C2BE-D9CE-1EC58A76C1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009" b="16816"/>
          <a:stretch>
            <a:fillRect/>
          </a:stretch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51BBA-E2DA-D1D8-EC40-9CE78FA78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977275"/>
            <a:ext cx="7485413" cy="27867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1" dirty="0"/>
              <a:t>Do you have tools, ideas, or projects you’re passionate about?</a:t>
            </a:r>
            <a:endParaRPr lang="en-US" sz="1800" b="1" dirty="0">
              <a:ea typeface="Calibri"/>
              <a:cs typeface="Calibri"/>
            </a:endParaRPr>
          </a:p>
          <a:p>
            <a:r>
              <a:rPr lang="en-US" sz="1800" b="1" dirty="0"/>
              <a:t>Showcase your work</a:t>
            </a:r>
            <a:endParaRPr lang="en-US" sz="1800" b="1" dirty="0">
              <a:ea typeface="Calibri"/>
              <a:cs typeface="Calibri"/>
            </a:endParaRPr>
          </a:p>
          <a:p>
            <a:r>
              <a:rPr lang="en-US" sz="1800" b="1" dirty="0"/>
              <a:t>Refine your material and receive valuable feedback.</a:t>
            </a:r>
            <a:endParaRPr lang="en-US" sz="1800" b="1" dirty="0">
              <a:ea typeface="Calibri"/>
              <a:cs typeface="Calibri"/>
            </a:endParaRPr>
          </a:p>
          <a:p>
            <a:r>
              <a:rPr lang="en-US" sz="1800" b="1" dirty="0">
                <a:ea typeface="+mn-lt"/>
                <a:cs typeface="+mn-lt"/>
              </a:rPr>
              <a:t>Expand your network and build visibility.</a:t>
            </a:r>
            <a:endParaRPr lang="en-US" sz="1800" b="1" dirty="0">
              <a:ea typeface="Calibri"/>
              <a:cs typeface="Calibri"/>
            </a:endParaRPr>
          </a:p>
          <a:p>
            <a:r>
              <a:rPr lang="en-US" sz="1800" b="1" dirty="0">
                <a:ea typeface="Calibri"/>
                <a:cs typeface="Calibri"/>
              </a:rPr>
              <a:t>Sessions</a:t>
            </a:r>
            <a:r>
              <a:rPr lang="en-US" sz="1800" b="1" dirty="0">
                <a:ea typeface="+mn-lt"/>
                <a:cs typeface="+mn-lt"/>
              </a:rPr>
              <a:t> are typically 1 hour.</a:t>
            </a:r>
            <a:endParaRPr lang="en-US" sz="1800" b="1" dirty="0">
              <a:ea typeface="Calibri" panose="020F0502020204030204"/>
              <a:cs typeface="Calibri" panose="020F0502020204030204"/>
            </a:endParaRPr>
          </a:p>
          <a:p>
            <a:r>
              <a:rPr lang="en-US" sz="1800" b="1" dirty="0">
                <a:ea typeface="Calibri" panose="020F0502020204030204"/>
                <a:cs typeface="Calibri" panose="020F0502020204030204"/>
              </a:rPr>
              <a:t>20-50 views</a:t>
            </a:r>
          </a:p>
          <a:p>
            <a:r>
              <a:rPr lang="en-US" sz="1800" b="1" dirty="0">
                <a:ea typeface="Calibri" panose="020F0502020204030204"/>
                <a:cs typeface="Calibri" panose="020F0502020204030204"/>
              </a:rPr>
              <a:t>https://sessionize.com/microsoft-ems-community-spotlight/</a:t>
            </a:r>
          </a:p>
          <a:p>
            <a:endParaRPr lang="en-US" sz="1800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41784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A07B37-DB1C-F97B-EA39-FEB9615B9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GB" sz="8000" b="1"/>
              <a:t>Agenda</a:t>
            </a:r>
            <a:endParaRPr lang="en-DK" sz="8000" b="1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6F062BBC-521B-28C6-0298-0576864BCC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2540041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82217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0A50E-129B-AACE-0865-D8068EBF7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macOS LAPS</a:t>
            </a:r>
          </a:p>
        </p:txBody>
      </p:sp>
      <p:pic>
        <p:nvPicPr>
          <p:cNvPr id="3074" name="Picture 2" descr="Screen capture that shows the Passwords and keys pane, and the Rotate local admin password options.">
            <a:extLst>
              <a:ext uri="{FF2B5EF4-FFF2-40B4-BE49-F238E27FC236}">
                <a16:creationId xmlns:a16="http://schemas.microsoft.com/office/drawing/2014/main" id="{5D7AA574-4458-7563-96B2-F1877B8F57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90688"/>
            <a:ext cx="568059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71265F-A903-D26D-E51A-2A2B782FA411}"/>
              </a:ext>
            </a:extLst>
          </p:cNvPr>
          <p:cNvSpPr txBox="1"/>
          <p:nvPr/>
        </p:nvSpPr>
        <p:spPr>
          <a:xfrm>
            <a:off x="552587" y="1565663"/>
            <a:ext cx="512061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Configure both accounts at enrollment with randomized, encrypted admin passwords.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Passwords rotate every 6 months or on-demand through device actions.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Custom Intune roles needed to view or rotate macOS admin passwords.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Re-enrollment is required to apply LAPS to previously enrolled devices.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Admin account lacks secure token: user account gets it on first login.</a:t>
            </a:r>
          </a:p>
        </p:txBody>
      </p:sp>
    </p:spTree>
    <p:extLst>
      <p:ext uri="{BB962C8B-B14F-4D97-AF65-F5344CB8AC3E}">
        <p14:creationId xmlns:p14="http://schemas.microsoft.com/office/powerpoint/2010/main" val="1159671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22088-2466-9A4E-89FB-1674712A8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Agents (Security Copilot)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6C1FC-83F6-D00D-C43C-2294E5F65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9121"/>
            <a:ext cx="10515600" cy="4351338"/>
          </a:xfrm>
        </p:spPr>
        <p:txBody>
          <a:bodyPr/>
          <a:lstStyle/>
          <a:p>
            <a:r>
              <a:rPr lang="en-US" dirty="0"/>
              <a:t>Intune</a:t>
            </a:r>
          </a:p>
          <a:p>
            <a:pPr lvl="1"/>
            <a:r>
              <a:rPr lang="en-US" dirty="0"/>
              <a:t>Intune Explorer </a:t>
            </a:r>
          </a:p>
          <a:p>
            <a:r>
              <a:rPr lang="en-US" dirty="0"/>
              <a:t>Entra</a:t>
            </a:r>
          </a:p>
          <a:p>
            <a:pPr lvl="1"/>
            <a:r>
              <a:rPr lang="en-US" dirty="0"/>
              <a:t>Conditional Access Analyzer</a:t>
            </a:r>
          </a:p>
          <a:p>
            <a:r>
              <a:rPr lang="en-US" dirty="0"/>
              <a:t>Security Copilot</a:t>
            </a:r>
          </a:p>
          <a:p>
            <a:pPr lvl="1"/>
            <a:r>
              <a:rPr lang="en-US" dirty="0"/>
              <a:t>KQL Queries Made Easy: My Intune Admin Journey with Copilot</a:t>
            </a:r>
          </a:p>
        </p:txBody>
      </p:sp>
    </p:spTree>
    <p:extLst>
      <p:ext uri="{BB962C8B-B14F-4D97-AF65-F5344CB8AC3E}">
        <p14:creationId xmlns:p14="http://schemas.microsoft.com/office/powerpoint/2010/main" val="3831805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A4A31-B45D-81FC-1951-19A228709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F4C2E-B3BA-A666-297E-6C8872E35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Calibri Light"/>
                <a:cs typeface="Calibri Light"/>
              </a:rPr>
              <a:t>Community Tools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82A27-F767-5A9D-7E9A-397103CBD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781" y="1825625"/>
            <a:ext cx="11560277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 err="1">
                <a:ea typeface="Calibri"/>
                <a:cs typeface="Calibri"/>
              </a:rPr>
              <a:t>MDEAutomator</a:t>
            </a:r>
            <a:endParaRPr lang="en-US" b="1" dirty="0">
              <a:ea typeface="Calibri"/>
              <a:cs typeface="Calibri"/>
            </a:endParaRPr>
          </a:p>
          <a:p>
            <a:r>
              <a:rPr lang="en-US" b="1" dirty="0" err="1">
                <a:ea typeface="Calibri"/>
                <a:cs typeface="Calibri"/>
              </a:rPr>
              <a:t>PurpleRepo</a:t>
            </a:r>
            <a:endParaRPr lang="en-US" b="1" dirty="0">
              <a:ea typeface="Calibri"/>
              <a:cs typeface="Calibri"/>
            </a:endParaRPr>
          </a:p>
          <a:p>
            <a:r>
              <a:rPr lang="en-US" b="1" dirty="0" err="1">
                <a:ea typeface="Calibri"/>
                <a:cs typeface="Calibri"/>
              </a:rPr>
              <a:t>TenuVault</a:t>
            </a:r>
            <a:r>
              <a:rPr lang="en-US" b="1" dirty="0">
                <a:ea typeface="Calibri"/>
                <a:cs typeface="Calibri"/>
              </a:rPr>
              <a:t> Intune Backup &amp; Recovery</a:t>
            </a:r>
          </a:p>
          <a:p>
            <a:r>
              <a:rPr lang="en-US" sz="4000" b="1" dirty="0">
                <a:ea typeface="Calibri"/>
                <a:cs typeface="Calibri"/>
              </a:rPr>
              <a:t>Talk about Community tools in general with Ugur</a:t>
            </a:r>
          </a:p>
        </p:txBody>
      </p:sp>
    </p:spTree>
    <p:extLst>
      <p:ext uri="{BB962C8B-B14F-4D97-AF65-F5344CB8AC3E}">
        <p14:creationId xmlns:p14="http://schemas.microsoft.com/office/powerpoint/2010/main" val="1564001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0FF119-2256-DB00-DDFA-AEC51F919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b="1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Openfloor</a:t>
            </a:r>
            <a:endParaRPr lang="en-US" sz="540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150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B2C64-C061-D0A7-31C8-A8BC7D8B4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5014"/>
            <a:ext cx="10515600" cy="1325563"/>
          </a:xfrm>
        </p:spPr>
        <p:txBody>
          <a:bodyPr/>
          <a:lstStyle/>
          <a:p>
            <a:r>
              <a:rPr lang="en-US" dirty="0"/>
              <a:t>Screenshot from the </a:t>
            </a:r>
            <a:r>
              <a:rPr lang="en-US" dirty="0" err="1"/>
              <a:t>CloudHour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9AD69-DCEE-DBEA-48C7-67F8BB449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098413-F1E9-C2B4-C691-81CCC54E0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5657"/>
            <a:ext cx="12192000" cy="637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6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134706B-150F-487B-B4FB-34C10219C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FD23E7-C75D-4AFA-A4D4-BE55581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Graphic 1">
            <a:extLst>
              <a:ext uri="{FF2B5EF4-FFF2-40B4-BE49-F238E27FC236}">
                <a16:creationId xmlns:a16="http://schemas.microsoft.com/office/drawing/2014/main" id="{D6705569-F545-4F47-A260-A9202826E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bg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CAA810-2DDA-884E-E4D0-1E6A1102A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9713" y="1498471"/>
            <a:ext cx="6713676" cy="21494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Consider joining us! 😊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46255F-A825-8B9E-78F1-8BD284444B24}"/>
              </a:ext>
            </a:extLst>
          </p:cNvPr>
          <p:cNvSpPr txBox="1"/>
          <p:nvPr/>
        </p:nvSpPr>
        <p:spPr>
          <a:xfrm>
            <a:off x="3376058" y="4329932"/>
            <a:ext cx="5436836" cy="11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Join link: </a:t>
            </a: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https://discord.com/invite/9eujqRT3AB</a:t>
            </a:r>
          </a:p>
        </p:txBody>
      </p:sp>
    </p:spTree>
    <p:extLst>
      <p:ext uri="{BB962C8B-B14F-4D97-AF65-F5344CB8AC3E}">
        <p14:creationId xmlns:p14="http://schemas.microsoft.com/office/powerpoint/2010/main" val="1373983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BC6AD-F02C-CE31-E620-453E484C6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What is </a:t>
            </a:r>
            <a:r>
              <a:rPr lang="en-GB" err="1"/>
              <a:t>CloudHour</a:t>
            </a:r>
            <a:r>
              <a:rPr lang="en-GB"/>
              <a:t>?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59C2A-4971-2683-6221-8B8E44B41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/>
              <a:t>Objective of </a:t>
            </a:r>
            <a:r>
              <a:rPr lang="en-GB" err="1"/>
              <a:t>CloudHour</a:t>
            </a:r>
            <a:endParaRPr lang="en-GB"/>
          </a:p>
          <a:p>
            <a:pPr lvl="1"/>
            <a:r>
              <a:rPr lang="en-GB"/>
              <a:t>Round-table discussion</a:t>
            </a:r>
          </a:p>
          <a:p>
            <a:pPr lvl="1"/>
            <a:r>
              <a:rPr lang="en-GB"/>
              <a:t>Focus on a few key topics</a:t>
            </a:r>
          </a:p>
          <a:p>
            <a:r>
              <a:rPr lang="en-GB"/>
              <a:t>Why It's Important</a:t>
            </a:r>
          </a:p>
          <a:p>
            <a:pPr lvl="1"/>
            <a:r>
              <a:rPr lang="en-GB"/>
              <a:t>Rapid changes in cloud security and tech </a:t>
            </a:r>
          </a:p>
          <a:p>
            <a:pPr lvl="1"/>
            <a:r>
              <a:rPr lang="en-GB"/>
              <a:t>Stay updated and connected for growth as community</a:t>
            </a:r>
          </a:p>
          <a:p>
            <a:r>
              <a:rPr lang="en-GB"/>
              <a:t>How it will benefit the community</a:t>
            </a:r>
          </a:p>
          <a:p>
            <a:pPr lvl="1"/>
            <a:r>
              <a:rPr lang="en-GB"/>
              <a:t>Real-time engagement with hosts and community members </a:t>
            </a:r>
          </a:p>
          <a:p>
            <a:pPr lvl="1"/>
            <a:r>
              <a:rPr lang="en-GB"/>
              <a:t>Ask open questions and speak your opinion</a:t>
            </a:r>
          </a:p>
          <a:p>
            <a:pPr lvl="1"/>
            <a:r>
              <a:rPr lang="en-GB"/>
              <a:t>Opportunity to affect the next agenda</a:t>
            </a:r>
          </a:p>
        </p:txBody>
      </p:sp>
    </p:spTree>
    <p:extLst>
      <p:ext uri="{BB962C8B-B14F-4D97-AF65-F5344CB8AC3E}">
        <p14:creationId xmlns:p14="http://schemas.microsoft.com/office/powerpoint/2010/main" val="492833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1A668-C6D8-C9C0-6F45-7CD940B4A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If you prefer to not talk </a:t>
            </a:r>
            <a:br>
              <a:rPr lang="en-US" dirty="0"/>
            </a:br>
            <a:r>
              <a:rPr lang="en-US" dirty="0"/>
              <a:t>or be asked questions press mute 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DD425-2C60-781C-2618-DDBF7BF3F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580" y="237559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Open Mic is allowed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Remember to open the chat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7FD9DE-3839-6A32-5CF4-8C0823FEB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2315" y="2218739"/>
            <a:ext cx="3839178" cy="856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C5F332-086D-9376-0FEB-DDB76CCCF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346" y="3709609"/>
            <a:ext cx="5001323" cy="111458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895276-68E2-E5A9-2D84-2CCAEF328B71}"/>
              </a:ext>
            </a:extLst>
          </p:cNvPr>
          <p:cNvSpPr/>
          <p:nvPr/>
        </p:nvSpPr>
        <p:spPr>
          <a:xfrm>
            <a:off x="8865705" y="3935896"/>
            <a:ext cx="543339" cy="4969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232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DAE5-ACB3-34A0-0CCA-AFF6D0EB4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848" y="118539"/>
            <a:ext cx="4355265" cy="1616203"/>
          </a:xfrm>
        </p:spPr>
        <p:txBody>
          <a:bodyPr anchor="b">
            <a:normAutofit/>
          </a:bodyPr>
          <a:lstStyle/>
          <a:p>
            <a:r>
              <a:rPr lang="en-US" sz="3200" dirty="0"/>
              <a:t>Co-host</a:t>
            </a:r>
            <a:r>
              <a:rPr lang="en-US" sz="5400" dirty="0"/>
              <a:t> </a:t>
            </a:r>
            <a:br>
              <a:rPr lang="en-US" sz="5400" b="1" dirty="0"/>
            </a:br>
            <a:r>
              <a:rPr lang="en-US" sz="5400" b="1" dirty="0"/>
              <a:t>Ugur Koc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25727-ED81-AB62-591A-AFBC125EA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840" y="1782419"/>
            <a:ext cx="5617571" cy="4214120"/>
          </a:xfrm>
        </p:spPr>
        <p:txBody>
          <a:bodyPr anchor="t">
            <a:noAutofit/>
          </a:bodyPr>
          <a:lstStyle/>
          <a:p>
            <a:r>
              <a:rPr lang="en-US" sz="1600" b="1" dirty="0"/>
              <a:t>Community </a:t>
            </a:r>
            <a:br>
              <a:rPr lang="en-US" sz="1600" b="1" dirty="0"/>
            </a:br>
            <a:r>
              <a:rPr lang="en-US" sz="1600" dirty="0"/>
              <a:t>Microsoft MVP for Intune and Security Copilot</a:t>
            </a:r>
            <a:br>
              <a:rPr lang="en-US" sz="1600" dirty="0"/>
            </a:br>
            <a:r>
              <a:rPr lang="en-US" sz="1600" dirty="0"/>
              <a:t>Team Member of Workplace Ninja Germany</a:t>
            </a:r>
          </a:p>
          <a:p>
            <a:r>
              <a:rPr lang="en-US" sz="1600" b="1" dirty="0"/>
              <a:t>Creator of </a:t>
            </a:r>
            <a:r>
              <a:rPr lang="da-DK" sz="1600" b="1" dirty="0"/>
              <a:t>🚀</a:t>
            </a:r>
            <a:br>
              <a:rPr lang="en-US" sz="1600" dirty="0"/>
            </a:br>
            <a:r>
              <a:rPr lang="en-US" sz="1600" dirty="0"/>
              <a:t>Intune Brew</a:t>
            </a:r>
            <a:br>
              <a:rPr lang="en-US" sz="1600" dirty="0"/>
            </a:br>
            <a:r>
              <a:rPr lang="en-US" sz="1600" dirty="0"/>
              <a:t>Intune assignment checker</a:t>
            </a:r>
            <a:br>
              <a:rPr lang="en-US" sz="1600" dirty="0"/>
            </a:br>
            <a:r>
              <a:rPr lang="en-US" sz="1600" dirty="0"/>
              <a:t>Agents For Admins</a:t>
            </a:r>
            <a:br>
              <a:rPr lang="en-US" sz="1600" dirty="0"/>
            </a:br>
            <a:r>
              <a:rPr lang="en-US" sz="1600" dirty="0"/>
              <a:t>Intune RBAC</a:t>
            </a:r>
            <a:br>
              <a:rPr lang="en-US" sz="1600" dirty="0"/>
            </a:br>
            <a:r>
              <a:rPr lang="en-US" sz="1600" dirty="0"/>
              <a:t>Intune Monitoring</a:t>
            </a:r>
            <a:br>
              <a:rPr lang="en-US" sz="1600" dirty="0"/>
            </a:br>
            <a:r>
              <a:rPr lang="en-US" sz="1600" dirty="0"/>
              <a:t>Device Offboarding Manager</a:t>
            </a:r>
            <a:br>
              <a:rPr lang="en-US" sz="1600" dirty="0"/>
            </a:br>
            <a:r>
              <a:rPr lang="en-US" sz="1600" dirty="0" err="1"/>
              <a:t>KQLSearch</a:t>
            </a:r>
            <a:endParaRPr lang="en-US" sz="1600" dirty="0"/>
          </a:p>
          <a:p>
            <a:r>
              <a:rPr lang="en-US" sz="1600" b="1" dirty="0"/>
              <a:t>Workplace</a:t>
            </a:r>
            <a:br>
              <a:rPr lang="en-US" sz="1600" b="1" dirty="0"/>
            </a:br>
            <a:r>
              <a:rPr lang="en-US" sz="1600" dirty="0"/>
              <a:t>PM @ </a:t>
            </a:r>
            <a:r>
              <a:rPr lang="en-US" sz="1600" dirty="0" err="1"/>
              <a:t>glueckkanja</a:t>
            </a:r>
            <a:endParaRPr lang="en-US" sz="1600" dirty="0"/>
          </a:p>
          <a:p>
            <a:r>
              <a:rPr lang="en-US" sz="1600" b="1" dirty="0"/>
              <a:t>Blog </a:t>
            </a:r>
            <a:br>
              <a:rPr lang="en-US" sz="1600" b="1" dirty="0"/>
            </a:br>
            <a:r>
              <a:rPr lang="en-US" sz="1600" dirty="0">
                <a:hlinkClick r:id="rId3"/>
              </a:rPr>
              <a:t>https://ugurkoc.de/</a:t>
            </a:r>
            <a:endParaRPr lang="en-US" sz="1600" dirty="0"/>
          </a:p>
          <a:p>
            <a:r>
              <a:rPr lang="en-US" sz="1600" b="1" dirty="0" err="1"/>
              <a:t>Linkedin</a:t>
            </a:r>
            <a:br>
              <a:rPr lang="en-US" sz="1600" dirty="0"/>
            </a:br>
            <a:r>
              <a:rPr lang="en-US" sz="1600" dirty="0">
                <a:hlinkClick r:id="rId4"/>
              </a:rPr>
              <a:t>https://www.linkedin.com/in/ugurkocde/</a:t>
            </a:r>
            <a:endParaRPr lang="en-US" sz="1600" dirty="0"/>
          </a:p>
          <a:p>
            <a:r>
              <a:rPr lang="en-US" sz="1600" b="1" dirty="0"/>
              <a:t>Latest hot news</a:t>
            </a:r>
            <a:br>
              <a:rPr lang="en-US" sz="1600" dirty="0"/>
            </a:br>
            <a:r>
              <a:rPr lang="en-US" sz="1600" dirty="0"/>
              <a:t>Just shipped by Ugur</a:t>
            </a:r>
            <a:br>
              <a:rPr lang="en-US" sz="1600" dirty="0"/>
            </a:br>
            <a:r>
              <a:rPr lang="en-US" sz="1400" dirty="0"/>
              <a:t>(https://www.linkedin.com/newsletters/7345954317935276033/)</a:t>
            </a:r>
            <a:endParaRPr lang="en-US" sz="1600" dirty="0"/>
          </a:p>
        </p:txBody>
      </p:sp>
      <p:pic>
        <p:nvPicPr>
          <p:cNvPr id="5" name="Picture 4" descr="Two men posing for a picture&#10;&#10;AI-generated content may be incorrect.">
            <a:extLst>
              <a:ext uri="{FF2B5EF4-FFF2-40B4-BE49-F238E27FC236}">
                <a16:creationId xmlns:a16="http://schemas.microsoft.com/office/drawing/2014/main" id="{3157D987-20F3-FED4-9F23-CA62D427BE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77" r="14557"/>
          <a:stretch>
            <a:fillRect/>
          </a:stretch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sp>
        <p:nvSpPr>
          <p:cNvPr id="4128" name="Rectangle 4127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69424" y="3028872"/>
            <a:ext cx="1559464" cy="6106313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57000">
                <a:schemeClr val="accent5">
                  <a:lumMod val="60000"/>
                  <a:lumOff val="40000"/>
                  <a:alpha val="0"/>
                </a:schemeClr>
              </a:gs>
            </a:gsLst>
            <a:lin ang="11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0" name="Rectangle 4129">
            <a:extLst>
              <a:ext uri="{FF2B5EF4-FFF2-40B4-BE49-F238E27FC236}">
                <a16:creationId xmlns:a16="http://schemas.microsoft.com/office/drawing/2014/main" id="{9C3A50E9-9119-7BC3-083B-2D84CCC78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15441" y="-3760"/>
            <a:ext cx="2176557" cy="685799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7" name="Rectangle 4126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096000" y="5502302"/>
            <a:ext cx="6106314" cy="135945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9000"/>
                </a:schemeClr>
              </a:gs>
              <a:gs pos="38000">
                <a:schemeClr val="accent5">
                  <a:lumMod val="60000"/>
                  <a:lumOff val="40000"/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4129" name="Rectangle 4128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26892" y="2939627"/>
            <a:ext cx="3162908" cy="391461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42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F7AD8-3997-AA33-B530-E6A656AA5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352" y="194644"/>
            <a:ext cx="11689597" cy="1325563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ptos" panose="020B0004020202020204" pitchFamily="34" charset="0"/>
              </a:rPr>
              <a:t>MS Ignite sign-up is open in </a:t>
            </a:r>
            <a:r>
              <a:rPr lang="en-US" sz="2400" b="1" u="sng" dirty="0">
                <a:latin typeface="Aptos" panose="020B0004020202020204" pitchFamily="34" charset="0"/>
              </a:rPr>
              <a:t>total $ 3200 or 2.700 EUR (no dinner)</a:t>
            </a:r>
            <a:endParaRPr lang="en-US" sz="2400" b="1" dirty="0">
              <a:latin typeface="Aptos" panose="020B000402020202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970D1E2-6A3A-FDB5-1978-004AF0CB0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1356" y="1934113"/>
            <a:ext cx="5420644" cy="435133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085B89-F3AA-BA75-D647-995F8F27EB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701" y="3290017"/>
            <a:ext cx="6581614" cy="29151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CB260C-4A9F-0AFE-6B63-1211878B8F98}"/>
              </a:ext>
            </a:extLst>
          </p:cNvPr>
          <p:cNvSpPr txBox="1"/>
          <p:nvPr/>
        </p:nvSpPr>
        <p:spPr>
          <a:xfrm>
            <a:off x="792352" y="1323263"/>
            <a:ext cx="47166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USA, San Francisco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November 18-21 (</a:t>
            </a:r>
            <a:r>
              <a:rPr lang="en-US" err="1"/>
              <a:t>preday</a:t>
            </a:r>
            <a:r>
              <a:rPr lang="en-US"/>
              <a:t> on 17th)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Ticket – (</a:t>
            </a:r>
            <a:r>
              <a:rPr lang="en-US" b="1"/>
              <a:t>$2325)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Flight from DEN – SF </a:t>
            </a:r>
            <a:r>
              <a:rPr lang="en-US" b="1"/>
              <a:t>($790,64)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Hotel pr night </a:t>
            </a:r>
            <a:r>
              <a:rPr lang="en-US" b="1"/>
              <a:t>$80 </a:t>
            </a:r>
            <a:r>
              <a:rPr lang="en-US"/>
              <a:t>pr night (5 nights: </a:t>
            </a:r>
            <a:r>
              <a:rPr lang="en-US" b="1"/>
              <a:t>$400)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Eat out everyday, every meal </a:t>
            </a:r>
            <a:r>
              <a:rPr lang="en-US" b="1"/>
              <a:t>$150–$250</a:t>
            </a:r>
          </a:p>
        </p:txBody>
      </p:sp>
    </p:spTree>
    <p:extLst>
      <p:ext uri="{BB962C8B-B14F-4D97-AF65-F5344CB8AC3E}">
        <p14:creationId xmlns:p14="http://schemas.microsoft.com/office/powerpoint/2010/main" val="868040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F4FAA-278F-698E-2631-8B88F3279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b="1" dirty="0"/>
              <a:t>Links to </a:t>
            </a:r>
            <a:r>
              <a:rPr lang="da-DK" b="1" dirty="0" err="1"/>
              <a:t>share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3CD60-AFA8-11ED-4D56-A85EAFF41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Calibri"/>
                <a:cs typeface="Calibri"/>
              </a:rPr>
              <a:t>MCP for Beginners</a:t>
            </a:r>
          </a:p>
          <a:p>
            <a:r>
              <a:rPr lang="en-US" b="1" dirty="0">
                <a:ea typeface="Calibri"/>
                <a:cs typeface="Calibri"/>
              </a:rPr>
              <a:t>Configure Verified ID settings for an access package in entitlement management</a:t>
            </a:r>
          </a:p>
          <a:p>
            <a:r>
              <a:rPr lang="en-US" b="1" dirty="0">
                <a:ea typeface="Calibri"/>
                <a:cs typeface="Calibri"/>
              </a:rPr>
              <a:t>Marcus Burnap - Microsoft Security - Sentinel - Defender XDR</a:t>
            </a:r>
          </a:p>
          <a:p>
            <a:r>
              <a:rPr lang="en-US" b="1">
                <a:ea typeface="Calibri"/>
                <a:cs typeface="Calibri"/>
              </a:rPr>
              <a:t>Apple </a:t>
            </a:r>
            <a:r>
              <a:rPr lang="en-US" b="1" dirty="0">
                <a:ea typeface="Calibri"/>
                <a:cs typeface="Calibri"/>
              </a:rPr>
              <a:t>MDM Migration (next slide)</a:t>
            </a:r>
          </a:p>
          <a:p>
            <a:r>
              <a:rPr lang="en-US" b="1" dirty="0">
                <a:ea typeface="Calibri"/>
                <a:cs typeface="Calibri"/>
              </a:rPr>
              <a:t>Convert Group Source of Authority to the cloud (next slide)</a:t>
            </a:r>
          </a:p>
          <a:p>
            <a:r>
              <a:rPr lang="en-US" b="1" dirty="0">
                <a:ea typeface="Calibri"/>
                <a:cs typeface="Calibri"/>
              </a:rPr>
              <a:t>Five States of transformation (next slide)</a:t>
            </a:r>
          </a:p>
          <a:p>
            <a:endParaRPr lang="en-US" b="1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b="1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6153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87997-5AE7-DC38-22A2-54CF32FE6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Apple MDM Migration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13A55-36B3-E397-FEC8-7A3C74590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79574" cy="4351338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Seamlessly migrate devices to Intune without wiping or re-enrolling.</a:t>
            </a:r>
          </a:p>
          <a:p>
            <a:endParaRPr lang="en-US" sz="1800" dirty="0"/>
          </a:p>
          <a:p>
            <a:r>
              <a:rPr lang="en-US" sz="1800" dirty="0"/>
              <a:t>Assign Intune as the new MDM directly in ABM/ASM.</a:t>
            </a:r>
          </a:p>
          <a:p>
            <a:endParaRPr lang="en-US" sz="1800" dirty="0"/>
          </a:p>
          <a:p>
            <a:r>
              <a:rPr lang="en-US" sz="1800" dirty="0"/>
              <a:t>Users get a prompt and migrate without reboots or data loss.</a:t>
            </a:r>
          </a:p>
          <a:p>
            <a:endParaRPr lang="en-US" sz="1800" dirty="0"/>
          </a:p>
          <a:p>
            <a:r>
              <a:rPr lang="en-US" sz="1800" dirty="0"/>
              <a:t>Rebuild existing MDM configs in Intune before the switch.</a:t>
            </a:r>
          </a:p>
          <a:p>
            <a:endParaRPr lang="en-US" sz="1800" dirty="0"/>
          </a:p>
          <a:p>
            <a:r>
              <a:rPr lang="en-US" sz="1800" dirty="0"/>
              <a:t>Requires Apple OS 26 and integration with ABM/ASM.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0F3DC5-D471-F0EE-1282-C250B6594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79" y="1199532"/>
            <a:ext cx="5907877" cy="497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539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0" name="Rectangle 1049">
            <a:extLst>
              <a:ext uri="{FF2B5EF4-FFF2-40B4-BE49-F238E27FC236}">
                <a16:creationId xmlns:a16="http://schemas.microsoft.com/office/drawing/2014/main" id="{5EF17487-C386-4F99-B5EB-4FD3DF42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1" name="Freeform: Shape 1050">
            <a:extLst>
              <a:ext uri="{FF2B5EF4-FFF2-40B4-BE49-F238E27FC236}">
                <a16:creationId xmlns:a16="http://schemas.microsoft.com/office/drawing/2014/main" id="{A0DE92DF-4769-4DE9-93FD-EE312718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7FED8F-453F-2906-B753-596B93A7F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40" y="667202"/>
            <a:ext cx="4772975" cy="180052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b="1" dirty="0"/>
              <a:t>Convert Group Source of Authority to Entra ID</a:t>
            </a:r>
            <a:endParaRPr lang="en-US" sz="4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3E33EB-2923-9580-9CBE-C6D42826A97D}"/>
              </a:ext>
            </a:extLst>
          </p:cNvPr>
          <p:cNvSpPr txBox="1"/>
          <p:nvPr/>
        </p:nvSpPr>
        <p:spPr>
          <a:xfrm>
            <a:off x="562669" y="2637217"/>
            <a:ext cx="4772974" cy="35535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Convert AD DS group Source of Authority (SOA) to Microsoft Entra ID to manage group membership directly in the cloud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Adopt a cloud-first identity model to minimize reliance on AD DS and shrink your on-premises footprint.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Use object-level SOA to gradually move specific groups to the cloud without disrupting end users.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Use Microsoft Entra ID Governance to manage access for both cloud and legacy on-premises apps.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Convert on-premises DLs and mail-enabled groups to cloud-managed groups for full management in Exchange Online.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Aligns with the Five states of transformation -&gt;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pic>
        <p:nvPicPr>
          <p:cNvPr id="1026" name="Picture 2" descr="Conceptual diagram of on-premises app governance.">
            <a:extLst>
              <a:ext uri="{FF2B5EF4-FFF2-40B4-BE49-F238E27FC236}">
                <a16:creationId xmlns:a16="http://schemas.microsoft.com/office/drawing/2014/main" id="{B6A56619-D268-41B2-514D-B82F0B834F5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3" b="16215"/>
          <a:stretch>
            <a:fillRect/>
          </a:stretch>
        </p:blipFill>
        <p:spPr bwMode="auto">
          <a:xfrm>
            <a:off x="5546863" y="764741"/>
            <a:ext cx="6516567" cy="266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creenshot of cloud managed groups and best practices for managing groups in the cloud.">
            <a:extLst>
              <a:ext uri="{FF2B5EF4-FFF2-40B4-BE49-F238E27FC236}">
                <a16:creationId xmlns:a16="http://schemas.microsoft.com/office/drawing/2014/main" id="{37336515-2D64-6410-CBDA-A451164D9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10"/>
          <a:stretch>
            <a:fillRect/>
          </a:stretch>
        </p:blipFill>
        <p:spPr bwMode="auto">
          <a:xfrm>
            <a:off x="5546863" y="4041232"/>
            <a:ext cx="5477547" cy="2776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58C8CA-9BBD-274F-A66C-63E5D75C24B7}"/>
              </a:ext>
            </a:extLst>
          </p:cNvPr>
          <p:cNvSpPr txBox="1"/>
          <p:nvPr/>
        </p:nvSpPr>
        <p:spPr>
          <a:xfrm>
            <a:off x="6451363" y="3358491"/>
            <a:ext cx="60949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AD DS Minimization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6A12C0-45C7-CC40-0C00-9FB3CA2621D0}"/>
              </a:ext>
            </a:extLst>
          </p:cNvPr>
          <p:cNvSpPr txBox="1"/>
          <p:nvPr/>
        </p:nvSpPr>
        <p:spPr>
          <a:xfrm>
            <a:off x="6354820" y="40001"/>
            <a:ext cx="67586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Govern access with Microsoft Entra ID Governance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F34173-0936-19DA-DD71-2839D0A90704}"/>
              </a:ext>
            </a:extLst>
          </p:cNvPr>
          <p:cNvSpPr txBox="1"/>
          <p:nvPr/>
        </p:nvSpPr>
        <p:spPr>
          <a:xfrm>
            <a:off x="6451363" y="270833"/>
            <a:ext cx="67586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Control legacy app access using cloud-managed group memberships.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Apps use Kerberos or LDAP to read group info.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5C7FD9-94B5-70ED-6C5E-A7D3615E474F}"/>
              </a:ext>
            </a:extLst>
          </p:cNvPr>
          <p:cNvSpPr txBox="1"/>
          <p:nvPr/>
        </p:nvSpPr>
        <p:spPr>
          <a:xfrm>
            <a:off x="6260636" y="3599742"/>
            <a:ext cx="67586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Retire AD groups. Manage access entirely in the cloud.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Apps now use SAML or OpenID Connect via Entra ID.</a:t>
            </a:r>
          </a:p>
        </p:txBody>
      </p:sp>
    </p:spTree>
    <p:extLst>
      <p:ext uri="{BB962C8B-B14F-4D97-AF65-F5344CB8AC3E}">
        <p14:creationId xmlns:p14="http://schemas.microsoft.com/office/powerpoint/2010/main" val="2969596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" name="Rectangle 2071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4" name="Rectangle 2073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76" name="Group 2075">
            <a:extLst>
              <a:ext uri="{FF2B5EF4-FFF2-40B4-BE49-F238E27FC236}">
                <a16:creationId xmlns:a16="http://schemas.microsoft.com/office/drawing/2014/main" id="{D36F9873-642F-4EB5-9636-7DE2F9F95D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077" name="Oval 2076">
              <a:extLst>
                <a:ext uri="{FF2B5EF4-FFF2-40B4-BE49-F238E27FC236}">
                  <a16:creationId xmlns:a16="http://schemas.microsoft.com/office/drawing/2014/main" id="{CF8B8011-BF73-4693-BD76-BCF02A8420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8" name="Oval 2077">
              <a:extLst>
                <a:ext uri="{FF2B5EF4-FFF2-40B4-BE49-F238E27FC236}">
                  <a16:creationId xmlns:a16="http://schemas.microsoft.com/office/drawing/2014/main" id="{07329488-C25D-4C7C-814F-CEBFD5E7C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9" name="Oval 2078">
              <a:extLst>
                <a:ext uri="{FF2B5EF4-FFF2-40B4-BE49-F238E27FC236}">
                  <a16:creationId xmlns:a16="http://schemas.microsoft.com/office/drawing/2014/main" id="{768D62A5-CA80-455B-8BF4-09BA31DC3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0" name="Oval 2079">
              <a:extLst>
                <a:ext uri="{FF2B5EF4-FFF2-40B4-BE49-F238E27FC236}">
                  <a16:creationId xmlns:a16="http://schemas.microsoft.com/office/drawing/2014/main" id="{B320F636-F7FE-493A-AF45-D9E22016E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81" name="Oval 2080">
              <a:extLst>
                <a:ext uri="{FF2B5EF4-FFF2-40B4-BE49-F238E27FC236}">
                  <a16:creationId xmlns:a16="http://schemas.microsoft.com/office/drawing/2014/main" id="{3CFAE76A-3CE9-4AC3-9975-186C6B3EE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2" name="Oval 2081">
              <a:extLst>
                <a:ext uri="{FF2B5EF4-FFF2-40B4-BE49-F238E27FC236}">
                  <a16:creationId xmlns:a16="http://schemas.microsoft.com/office/drawing/2014/main" id="{1D2D7409-1AC7-4A0F-B79D-1664128FB4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84" name="Rectangle 2083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C16288-C7D7-9DD3-5570-062D99A47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630936"/>
            <a:ext cx="5330275" cy="1951075"/>
          </a:xfrm>
          <a:noFill/>
        </p:spPr>
        <p:txBody>
          <a:bodyPr anchor="t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</a:rPr>
              <a:t>Five states of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24B78-F045-D4EC-0E39-99128BEBF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7718" y="630936"/>
            <a:ext cx="4992469" cy="1951087"/>
          </a:xfrm>
          <a:noFill/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In enterprise-sized organizations, IAM transformation, or even transformation from Active Directory to Microsoft Entra ID, </a:t>
            </a:r>
            <a:r>
              <a:rPr lang="en-US" sz="1800" b="1" dirty="0">
                <a:solidFill>
                  <a:schemeClr val="bg1"/>
                </a:solidFill>
              </a:rPr>
              <a:t>is typically a multi-year effort with multiple states</a:t>
            </a:r>
          </a:p>
        </p:txBody>
      </p:sp>
      <p:sp>
        <p:nvSpPr>
          <p:cNvPr id="2086" name="Rectangle 2085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88" name="Group 2087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089" name="Straight Connector 2088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0" name="Straight Connector 2089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1" name="Straight Connector 2090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2" name="Straight Connector 2091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94" name="Group 2093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2095" name="Straight Connector 2094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6" name="Straight Connector 2095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7" name="Straight Connector 2096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8" name="Straight Connector 2097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 descr="Diagram that shows five network architectures: cloud attached, hybrid, cloud first, Active Directory minimized, and 100% cloud.">
            <a:extLst>
              <a:ext uri="{FF2B5EF4-FFF2-40B4-BE49-F238E27FC236}">
                <a16:creationId xmlns:a16="http://schemas.microsoft.com/office/drawing/2014/main" id="{3BA82642-38E5-AEE1-0E45-4E7576867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313" y="2756877"/>
            <a:ext cx="5330898" cy="299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00" name="Group 2099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3" y="2900856"/>
            <a:ext cx="304800" cy="429768"/>
            <a:chOff x="215328" y="-46937"/>
            <a:chExt cx="304800" cy="2773841"/>
          </a:xfrm>
        </p:grpSpPr>
        <p:cxnSp>
          <p:nvCxnSpPr>
            <p:cNvPr id="2101" name="Straight Connector 2100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2" name="Straight Connector 2101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3" name="Straight Connector 2102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4" name="Straight Connector 2103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4" name="Picture 6" descr="Chart that shows three major milestones in migrating from Active Directory to Microsoft Entra ID: establish Microsoft Entra capabilities, implement a cloud-first approach, and move workloads to the cloud.">
            <a:extLst>
              <a:ext uri="{FF2B5EF4-FFF2-40B4-BE49-F238E27FC236}">
                <a16:creationId xmlns:a16="http://schemas.microsoft.com/office/drawing/2014/main" id="{3248BA28-D7B4-922A-5688-CE8C438F3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49111" y="2756877"/>
            <a:ext cx="5330898" cy="2145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0334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43B8E4BC8BF714095FF727759CB9EC9" ma:contentTypeVersion="6" ma:contentTypeDescription="Create a new document." ma:contentTypeScope="" ma:versionID="234575b2e52d54a9d865da20af54e63e">
  <xsd:schema xmlns:xsd="http://www.w3.org/2001/XMLSchema" xmlns:xs="http://www.w3.org/2001/XMLSchema" xmlns:p="http://schemas.microsoft.com/office/2006/metadata/properties" xmlns:ns2="1c9f4e6d-47da-45df-85b2-b6d13a0a0f3c" xmlns:ns3="5d9f163f-7ba6-4563-80ff-62d170e7269c" targetNamespace="http://schemas.microsoft.com/office/2006/metadata/properties" ma:root="true" ma:fieldsID="2c0ceaca4b60547646f6e33c393e6d0c" ns2:_="" ns3:_="">
    <xsd:import namespace="1c9f4e6d-47da-45df-85b2-b6d13a0a0f3c"/>
    <xsd:import namespace="5d9f163f-7ba6-4563-80ff-62d170e7269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9f4e6d-47da-45df-85b2-b6d13a0a0f3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9f163f-7ba6-4563-80ff-62d170e726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8BFB1C-ADB1-4957-A538-B92F59D18CCA}">
  <ds:schemaRefs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5d9f163f-7ba6-4563-80ff-62d170e7269c"/>
    <ds:schemaRef ds:uri="http://schemas.microsoft.com/office/2006/metadata/properties"/>
    <ds:schemaRef ds:uri="1c9f4e6d-47da-45df-85b2-b6d13a0a0f3c"/>
    <ds:schemaRef ds:uri="http://purl.org/dc/dcmitype/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96F86EE4-AC20-4A72-B0CD-E6F06352871F}">
  <ds:schemaRefs>
    <ds:schemaRef ds:uri="1c9f4e6d-47da-45df-85b2-b6d13a0a0f3c"/>
    <ds:schemaRef ds:uri="5d9f163f-7ba6-4563-80ff-62d170e7269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924DCB3-70BA-4A1C-9191-3483657A5CF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1190</Words>
  <Application>Microsoft Office PowerPoint</Application>
  <PresentationFormat>Widescreen</PresentationFormat>
  <Paragraphs>170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Arial</vt:lpstr>
      <vt:lpstr>Arial Nova</vt:lpstr>
      <vt:lpstr>Calibri</vt:lpstr>
      <vt:lpstr>Calibri Light</vt:lpstr>
      <vt:lpstr>Office Theme</vt:lpstr>
      <vt:lpstr>PowerPoint Presentation</vt:lpstr>
      <vt:lpstr>What is CloudHour?</vt:lpstr>
      <vt:lpstr>If you prefer to not talk  or be asked questions press mute </vt:lpstr>
      <vt:lpstr>Co-host  Ugur Koc</vt:lpstr>
      <vt:lpstr>MS Ignite sign-up is open in total $ 3200 or 2.700 EUR (no dinner)</vt:lpstr>
      <vt:lpstr>Links to share</vt:lpstr>
      <vt:lpstr>Apple MDM Migration</vt:lpstr>
      <vt:lpstr>Convert Group Source of Authority to Entra ID</vt:lpstr>
      <vt:lpstr>Five states of transformation</vt:lpstr>
      <vt:lpstr>What state do you see the most?</vt:lpstr>
      <vt:lpstr>Discord Server tag</vt:lpstr>
      <vt:lpstr>PowerPoint Presentation</vt:lpstr>
      <vt:lpstr>Agenda</vt:lpstr>
      <vt:lpstr>macOS LAPS</vt:lpstr>
      <vt:lpstr>State of Agents (Security Copilot)</vt:lpstr>
      <vt:lpstr>Community Tools</vt:lpstr>
      <vt:lpstr>Openfloor</vt:lpstr>
      <vt:lpstr>Screenshot from the CloudHour</vt:lpstr>
      <vt:lpstr>Consider joining us! 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Jonas Bøgvad</dc:creator>
  <cp:lastModifiedBy>Jonas Bøgvad</cp:lastModifiedBy>
  <cp:revision>1</cp:revision>
  <dcterms:created xsi:type="dcterms:W3CDTF">2023-10-04T16:57:14Z</dcterms:created>
  <dcterms:modified xsi:type="dcterms:W3CDTF">2025-08-07T08:33:30Z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0x010100A43B8E4BC8BF714095FF727759CB9EC9</vt:lpwstr>
  </property>
</Properties>
</file>

<file path=docProps/thumbnail.jpeg>
</file>